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385" r:id="rId3"/>
    <p:sldId id="450" r:id="rId4"/>
    <p:sldId id="590" r:id="rId5"/>
    <p:sldId id="258" r:id="rId6"/>
    <p:sldId id="438" r:id="rId7"/>
    <p:sldId id="259" r:id="rId8"/>
    <p:sldId id="540" r:id="rId9"/>
    <p:sldId id="601" r:id="rId10"/>
    <p:sldId id="602" r:id="rId11"/>
    <p:sldId id="260" r:id="rId12"/>
    <p:sldId id="261" r:id="rId13"/>
    <p:sldId id="262" r:id="rId14"/>
    <p:sldId id="2147472058" r:id="rId15"/>
    <p:sldId id="2147472059" r:id="rId16"/>
    <p:sldId id="2147472060" r:id="rId17"/>
    <p:sldId id="518" r:id="rId18"/>
    <p:sldId id="2147472057" r:id="rId19"/>
    <p:sldId id="257" r:id="rId2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68059D6-770F-4441-8826-6F66CBDB6C22}" v="82" dt="2025-11-05T16:22:29.97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1" autoAdjust="0"/>
    <p:restoredTop sz="94660"/>
  </p:normalViewPr>
  <p:slideViewPr>
    <p:cSldViewPr snapToGrid="0">
      <p:cViewPr>
        <p:scale>
          <a:sx n="52" d="100"/>
          <a:sy n="52" d="100"/>
        </p:scale>
        <p:origin x="1527" y="6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ne Svenné" userId="41f8be61-aa3d-4b7c-a28c-ec800bd54b5b" providerId="ADAL" clId="{28F889B0-2677-47F3-84FF-ED98B5D903B3}"/>
    <pc:docChg chg="undo custSel addSld modSld sldOrd addMainMaster delMainMaster">
      <pc:chgData name="Susanne Svenné" userId="41f8be61-aa3d-4b7c-a28c-ec800bd54b5b" providerId="ADAL" clId="{28F889B0-2677-47F3-84FF-ED98B5D903B3}" dt="2025-11-05T16:35:15.287" v="3041" actId="14100"/>
      <pc:docMkLst>
        <pc:docMk/>
      </pc:docMkLst>
      <pc:sldChg chg="addSp delSp modSp mod setBg modClrScheme chgLayout">
        <pc:chgData name="Susanne Svenné" userId="41f8be61-aa3d-4b7c-a28c-ec800bd54b5b" providerId="ADAL" clId="{28F889B0-2677-47F3-84FF-ED98B5D903B3}" dt="2025-11-04T10:51:10.950" v="232"/>
        <pc:sldMkLst>
          <pc:docMk/>
          <pc:sldMk cId="860453342" sldId="256"/>
        </pc:sldMkLst>
        <pc:spChg chg="mod">
          <ac:chgData name="Susanne Svenné" userId="41f8be61-aa3d-4b7c-a28c-ec800bd54b5b" providerId="ADAL" clId="{28F889B0-2677-47F3-84FF-ED98B5D903B3}" dt="2025-11-04T10:42:44.311" v="0" actId="26606"/>
          <ac:spMkLst>
            <pc:docMk/>
            <pc:sldMk cId="860453342" sldId="256"/>
            <ac:spMk id="2" creationId="{55FF7B24-C747-CFF7-6E8F-8DFEEE556AE4}"/>
          </ac:spMkLst>
        </pc:spChg>
        <pc:spChg chg="mod">
          <ac:chgData name="Susanne Svenné" userId="41f8be61-aa3d-4b7c-a28c-ec800bd54b5b" providerId="ADAL" clId="{28F889B0-2677-47F3-84FF-ED98B5D903B3}" dt="2025-11-04T10:49:12.843" v="143" actId="14100"/>
          <ac:spMkLst>
            <pc:docMk/>
            <pc:sldMk cId="860453342" sldId="256"/>
            <ac:spMk id="3" creationId="{16C4B8E1-6337-208F-7654-6DEEFBB8DC68}"/>
          </ac:spMkLst>
        </pc:spChg>
        <pc:spChg chg="add del mod">
          <ac:chgData name="Susanne Svenné" userId="41f8be61-aa3d-4b7c-a28c-ec800bd54b5b" providerId="ADAL" clId="{28F889B0-2677-47F3-84FF-ED98B5D903B3}" dt="2025-11-04T10:44:05.493" v="7"/>
          <ac:spMkLst>
            <pc:docMk/>
            <pc:sldMk cId="860453342" sldId="256"/>
            <ac:spMk id="4" creationId="{8F419297-2218-B405-68C1-233F22AC4EBA}"/>
          </ac:spMkLst>
        </pc:spChg>
        <pc:spChg chg="add mod">
          <ac:chgData name="Susanne Svenné" userId="41f8be61-aa3d-4b7c-a28c-ec800bd54b5b" providerId="ADAL" clId="{28F889B0-2677-47F3-84FF-ED98B5D903B3}" dt="2025-11-04T10:47:43.888" v="110" actId="255"/>
          <ac:spMkLst>
            <pc:docMk/>
            <pc:sldMk cId="860453342" sldId="256"/>
            <ac:spMk id="5" creationId="{DF829668-9280-6CAE-6193-9108070BCC3A}"/>
          </ac:spMkLst>
        </pc:spChg>
        <pc:spChg chg="add">
          <ac:chgData name="Susanne Svenné" userId="41f8be61-aa3d-4b7c-a28c-ec800bd54b5b" providerId="ADAL" clId="{28F889B0-2677-47F3-84FF-ED98B5D903B3}" dt="2025-11-04T10:42:44.311" v="0" actId="26606"/>
          <ac:spMkLst>
            <pc:docMk/>
            <pc:sldMk cId="860453342" sldId="256"/>
            <ac:spMk id="1031" creationId="{9B65F7F7-2FCE-8F01-53DE-15C39342BE99}"/>
          </ac:spMkLst>
        </pc:spChg>
        <pc:picChg chg="add del mod">
          <ac:chgData name="Susanne Svenné" userId="41f8be61-aa3d-4b7c-a28c-ec800bd54b5b" providerId="ADAL" clId="{28F889B0-2677-47F3-84FF-ED98B5D903B3}" dt="2025-11-04T10:49:40.663" v="146" actId="21"/>
          <ac:picMkLst>
            <pc:docMk/>
            <pc:sldMk cId="860453342" sldId="256"/>
            <ac:picMk id="7" creationId="{21009144-A6F4-0B6B-1287-CB3C58642552}"/>
          </ac:picMkLst>
        </pc:picChg>
        <pc:picChg chg="add mod">
          <ac:chgData name="Susanne Svenné" userId="41f8be61-aa3d-4b7c-a28c-ec800bd54b5b" providerId="ADAL" clId="{28F889B0-2677-47F3-84FF-ED98B5D903B3}" dt="2025-11-04T10:51:10.950" v="232"/>
          <ac:picMkLst>
            <pc:docMk/>
            <pc:sldMk cId="860453342" sldId="256"/>
            <ac:picMk id="8" creationId="{2DB32D27-FC0A-57E9-D6EE-E45EF7F0FA79}"/>
          </ac:picMkLst>
        </pc:picChg>
        <pc:picChg chg="add del mod">
          <ac:chgData name="Susanne Svenné" userId="41f8be61-aa3d-4b7c-a28c-ec800bd54b5b" providerId="ADAL" clId="{28F889B0-2677-47F3-84FF-ED98B5D903B3}" dt="2025-11-04T10:51:08.605" v="231" actId="21"/>
          <ac:picMkLst>
            <pc:docMk/>
            <pc:sldMk cId="860453342" sldId="256"/>
            <ac:picMk id="1026" creationId="{2DB32D27-FC0A-57E9-D6EE-E45EF7F0FA79}"/>
          </ac:picMkLst>
        </pc:picChg>
      </pc:sldChg>
      <pc:sldChg chg="addSp delSp modSp new mod">
        <pc:chgData name="Susanne Svenné" userId="41f8be61-aa3d-4b7c-a28c-ec800bd54b5b" providerId="ADAL" clId="{28F889B0-2677-47F3-84FF-ED98B5D903B3}" dt="2025-11-05T12:22:12.235" v="1340" actId="14100"/>
        <pc:sldMkLst>
          <pc:docMk/>
          <pc:sldMk cId="1309920558" sldId="257"/>
        </pc:sldMkLst>
        <pc:spChg chg="mod">
          <ac:chgData name="Susanne Svenné" userId="41f8be61-aa3d-4b7c-a28c-ec800bd54b5b" providerId="ADAL" clId="{28F889B0-2677-47F3-84FF-ED98B5D903B3}" dt="2025-11-04T10:53:58.717" v="278" actId="1076"/>
          <ac:spMkLst>
            <pc:docMk/>
            <pc:sldMk cId="1309920558" sldId="257"/>
            <ac:spMk id="2" creationId="{5E1D75E9-8F53-3C3E-2D90-7B866AAD7CFB}"/>
          </ac:spMkLst>
        </pc:spChg>
        <pc:spChg chg="del">
          <ac:chgData name="Susanne Svenné" userId="41f8be61-aa3d-4b7c-a28c-ec800bd54b5b" providerId="ADAL" clId="{28F889B0-2677-47F3-84FF-ED98B5D903B3}" dt="2025-11-04T10:49:46.764" v="147"/>
          <ac:spMkLst>
            <pc:docMk/>
            <pc:sldMk cId="1309920558" sldId="257"/>
            <ac:spMk id="3" creationId="{FAF9FE51-ABBF-8650-73D4-E5D793CF7712}"/>
          </ac:spMkLst>
        </pc:spChg>
        <pc:spChg chg="add mod">
          <ac:chgData name="Susanne Svenné" userId="41f8be61-aa3d-4b7c-a28c-ec800bd54b5b" providerId="ADAL" clId="{28F889B0-2677-47F3-84FF-ED98B5D903B3}" dt="2025-11-04T10:52:23.297" v="272" actId="20577"/>
          <ac:spMkLst>
            <pc:docMk/>
            <pc:sldMk cId="1309920558" sldId="257"/>
            <ac:spMk id="5" creationId="{7800B7E5-E72B-342A-09DE-40BD38ABEF31}"/>
          </ac:spMkLst>
        </pc:spChg>
        <pc:picChg chg="add mod">
          <ac:chgData name="Susanne Svenné" userId="41f8be61-aa3d-4b7c-a28c-ec800bd54b5b" providerId="ADAL" clId="{28F889B0-2677-47F3-84FF-ED98B5D903B3}" dt="2025-11-04T10:52:16.324" v="270" actId="1076"/>
          <ac:picMkLst>
            <pc:docMk/>
            <pc:sldMk cId="1309920558" sldId="257"/>
            <ac:picMk id="4" creationId="{63FA9601-AE8D-6734-B9F3-9E5D6DE243D9}"/>
          </ac:picMkLst>
        </pc:picChg>
        <pc:picChg chg="add mod">
          <ac:chgData name="Susanne Svenné" userId="41f8be61-aa3d-4b7c-a28c-ec800bd54b5b" providerId="ADAL" clId="{28F889B0-2677-47F3-84FF-ED98B5D903B3}" dt="2025-11-05T12:22:12.235" v="1340" actId="14100"/>
          <ac:picMkLst>
            <pc:docMk/>
            <pc:sldMk cId="1309920558" sldId="257"/>
            <ac:picMk id="6" creationId="{FE8D6385-2A47-CBCC-A8DC-F6C612B1A075}"/>
          </ac:picMkLst>
        </pc:picChg>
        <pc:picChg chg="add mod">
          <ac:chgData name="Susanne Svenné" userId="41f8be61-aa3d-4b7c-a28c-ec800bd54b5b" providerId="ADAL" clId="{28F889B0-2677-47F3-84FF-ED98B5D903B3}" dt="2025-11-04T10:54:09.013" v="281" actId="1076"/>
          <ac:picMkLst>
            <pc:docMk/>
            <pc:sldMk cId="1309920558" sldId="257"/>
            <ac:picMk id="7" creationId="{613715B2-C2C1-DBDB-8807-FA16755A488B}"/>
          </ac:picMkLst>
        </pc:picChg>
      </pc:sldChg>
      <pc:sldChg chg="addSp delSp modSp new mod ord">
        <pc:chgData name="Susanne Svenné" userId="41f8be61-aa3d-4b7c-a28c-ec800bd54b5b" providerId="ADAL" clId="{28F889B0-2677-47F3-84FF-ED98B5D903B3}" dt="2025-11-05T12:19:01.533" v="1307"/>
        <pc:sldMkLst>
          <pc:docMk/>
          <pc:sldMk cId="2373248973" sldId="258"/>
        </pc:sldMkLst>
        <pc:spChg chg="mod">
          <ac:chgData name="Susanne Svenné" userId="41f8be61-aa3d-4b7c-a28c-ec800bd54b5b" providerId="ADAL" clId="{28F889B0-2677-47F3-84FF-ED98B5D903B3}" dt="2025-11-04T11:08:25.587" v="321" actId="1076"/>
          <ac:spMkLst>
            <pc:docMk/>
            <pc:sldMk cId="2373248973" sldId="258"/>
            <ac:spMk id="2" creationId="{232CF74D-D65A-A49F-42D9-7A833C2CCEA7}"/>
          </ac:spMkLst>
        </pc:spChg>
        <pc:spChg chg="del">
          <ac:chgData name="Susanne Svenné" userId="41f8be61-aa3d-4b7c-a28c-ec800bd54b5b" providerId="ADAL" clId="{28F889B0-2677-47F3-84FF-ED98B5D903B3}" dt="2025-11-04T11:07:49.861" v="319" actId="22"/>
          <ac:spMkLst>
            <pc:docMk/>
            <pc:sldMk cId="2373248973" sldId="258"/>
            <ac:spMk id="3" creationId="{741E076E-7144-8261-AB63-ED0C7849A932}"/>
          </ac:spMkLst>
        </pc:spChg>
        <pc:picChg chg="add mod">
          <ac:chgData name="Susanne Svenné" userId="41f8be61-aa3d-4b7c-a28c-ec800bd54b5b" providerId="ADAL" clId="{28F889B0-2677-47F3-84FF-ED98B5D903B3}" dt="2025-11-05T12:19:01.533" v="1307"/>
          <ac:picMkLst>
            <pc:docMk/>
            <pc:sldMk cId="2373248973" sldId="258"/>
            <ac:picMk id="3" creationId="{D7521D6C-0B90-C341-F857-BD7956A8A84E}"/>
          </ac:picMkLst>
        </pc:picChg>
        <pc:picChg chg="add mod ord">
          <ac:chgData name="Susanne Svenné" userId="41f8be61-aa3d-4b7c-a28c-ec800bd54b5b" providerId="ADAL" clId="{28F889B0-2677-47F3-84FF-ED98B5D903B3}" dt="2025-11-04T11:07:56.835" v="320" actId="1076"/>
          <ac:picMkLst>
            <pc:docMk/>
            <pc:sldMk cId="2373248973" sldId="258"/>
            <ac:picMk id="5" creationId="{A9F99D2F-D0E5-4049-1812-7833A72D8238}"/>
          </ac:picMkLst>
        </pc:picChg>
        <pc:picChg chg="add mod">
          <ac:chgData name="Susanne Svenné" userId="41f8be61-aa3d-4b7c-a28c-ec800bd54b5b" providerId="ADAL" clId="{28F889B0-2677-47F3-84FF-ED98B5D903B3}" dt="2025-11-04T11:08:36.561" v="325" actId="1076"/>
          <ac:picMkLst>
            <pc:docMk/>
            <pc:sldMk cId="2373248973" sldId="258"/>
            <ac:picMk id="7" creationId="{012F981F-8C96-4DA0-F20F-B7064D59A5B1}"/>
          </ac:picMkLst>
        </pc:picChg>
      </pc:sldChg>
      <pc:sldChg chg="addSp delSp modSp new mod">
        <pc:chgData name="Susanne Svenné" userId="41f8be61-aa3d-4b7c-a28c-ec800bd54b5b" providerId="ADAL" clId="{28F889B0-2677-47F3-84FF-ED98B5D903B3}" dt="2025-11-05T12:20:08.091" v="1317" actId="167"/>
        <pc:sldMkLst>
          <pc:docMk/>
          <pc:sldMk cId="2151037371" sldId="259"/>
        </pc:sldMkLst>
        <pc:spChg chg="mod">
          <ac:chgData name="Susanne Svenné" userId="41f8be61-aa3d-4b7c-a28c-ec800bd54b5b" providerId="ADAL" clId="{28F889B0-2677-47F3-84FF-ED98B5D903B3}" dt="2025-11-04T11:34:26.461" v="377" actId="20577"/>
          <ac:spMkLst>
            <pc:docMk/>
            <pc:sldMk cId="2151037371" sldId="259"/>
            <ac:spMk id="2" creationId="{308F3EDB-D293-6A3A-CEE9-68306B3F2FA3}"/>
          </ac:spMkLst>
        </pc:spChg>
        <pc:spChg chg="del">
          <ac:chgData name="Susanne Svenné" userId="41f8be61-aa3d-4b7c-a28c-ec800bd54b5b" providerId="ADAL" clId="{28F889B0-2677-47F3-84FF-ED98B5D903B3}" dt="2025-11-04T11:33:31.438" v="327" actId="22"/>
          <ac:spMkLst>
            <pc:docMk/>
            <pc:sldMk cId="2151037371" sldId="259"/>
            <ac:spMk id="3" creationId="{BBF523A2-3E77-6A71-075A-E85AB9F461DB}"/>
          </ac:spMkLst>
        </pc:spChg>
        <pc:spChg chg="add mod">
          <ac:chgData name="Susanne Svenné" userId="41f8be61-aa3d-4b7c-a28c-ec800bd54b5b" providerId="ADAL" clId="{28F889B0-2677-47F3-84FF-ED98B5D903B3}" dt="2025-11-04T12:03:14.344" v="499" actId="1076"/>
          <ac:spMkLst>
            <pc:docMk/>
            <pc:sldMk cId="2151037371" sldId="259"/>
            <ac:spMk id="8" creationId="{B9CFF839-C751-B32C-8262-F688631B41B9}"/>
          </ac:spMkLst>
        </pc:spChg>
        <pc:spChg chg="add mod">
          <ac:chgData name="Susanne Svenné" userId="41f8be61-aa3d-4b7c-a28c-ec800bd54b5b" providerId="ADAL" clId="{28F889B0-2677-47F3-84FF-ED98B5D903B3}" dt="2025-11-04T12:03:52.135" v="504" actId="108"/>
          <ac:spMkLst>
            <pc:docMk/>
            <pc:sldMk cId="2151037371" sldId="259"/>
            <ac:spMk id="9" creationId="{D1594DC3-A558-4E2B-59B3-FEFFEDEF9145}"/>
          </ac:spMkLst>
        </pc:spChg>
        <pc:spChg chg="add mod">
          <ac:chgData name="Susanne Svenné" userId="41f8be61-aa3d-4b7c-a28c-ec800bd54b5b" providerId="ADAL" clId="{28F889B0-2677-47F3-84FF-ED98B5D903B3}" dt="2025-11-04T12:04:10.318" v="509" actId="1076"/>
          <ac:spMkLst>
            <pc:docMk/>
            <pc:sldMk cId="2151037371" sldId="259"/>
            <ac:spMk id="10" creationId="{AEE8992C-7706-144B-64DA-85EC4A15021D}"/>
          </ac:spMkLst>
        </pc:spChg>
        <pc:picChg chg="add mod ord">
          <ac:chgData name="Susanne Svenné" userId="41f8be61-aa3d-4b7c-a28c-ec800bd54b5b" providerId="ADAL" clId="{28F889B0-2677-47F3-84FF-ED98B5D903B3}" dt="2025-11-05T12:20:08.091" v="1317" actId="167"/>
          <ac:picMkLst>
            <pc:docMk/>
            <pc:sldMk cId="2151037371" sldId="259"/>
            <ac:picMk id="3" creationId="{0E66572E-76AD-A3A5-FFD5-C7A9AB37D949}"/>
          </ac:picMkLst>
        </pc:picChg>
        <pc:picChg chg="add mod ord">
          <ac:chgData name="Susanne Svenné" userId="41f8be61-aa3d-4b7c-a28c-ec800bd54b5b" providerId="ADAL" clId="{28F889B0-2677-47F3-84FF-ED98B5D903B3}" dt="2025-11-04T11:55:07.463" v="407" actId="1076"/>
          <ac:picMkLst>
            <pc:docMk/>
            <pc:sldMk cId="2151037371" sldId="259"/>
            <ac:picMk id="5" creationId="{57D843A3-84F9-84D1-A78F-39A99E0D1F94}"/>
          </ac:picMkLst>
        </pc:picChg>
        <pc:picChg chg="add mod">
          <ac:chgData name="Susanne Svenné" userId="41f8be61-aa3d-4b7c-a28c-ec800bd54b5b" providerId="ADAL" clId="{28F889B0-2677-47F3-84FF-ED98B5D903B3}" dt="2025-11-04T11:55:11.737" v="408" actId="1076"/>
          <ac:picMkLst>
            <pc:docMk/>
            <pc:sldMk cId="2151037371" sldId="259"/>
            <ac:picMk id="7" creationId="{AEBEC292-5B16-7923-0B28-BDAB0B77B52F}"/>
          </ac:picMkLst>
        </pc:picChg>
      </pc:sldChg>
      <pc:sldChg chg="addSp delSp modSp new mod">
        <pc:chgData name="Susanne Svenné" userId="41f8be61-aa3d-4b7c-a28c-ec800bd54b5b" providerId="ADAL" clId="{28F889B0-2677-47F3-84FF-ED98B5D903B3}" dt="2025-11-05T12:21:39.857" v="1332" actId="1076"/>
        <pc:sldMkLst>
          <pc:docMk/>
          <pc:sldMk cId="846859902" sldId="260"/>
        </pc:sldMkLst>
        <pc:spChg chg="mod">
          <ac:chgData name="Susanne Svenné" userId="41f8be61-aa3d-4b7c-a28c-ec800bd54b5b" providerId="ADAL" clId="{28F889B0-2677-47F3-84FF-ED98B5D903B3}" dt="2025-11-04T12:16:43.860" v="551" actId="14100"/>
          <ac:spMkLst>
            <pc:docMk/>
            <pc:sldMk cId="846859902" sldId="260"/>
            <ac:spMk id="2" creationId="{0228E771-3C51-3AE6-410D-C913BB1EA5C4}"/>
          </ac:spMkLst>
        </pc:spChg>
        <pc:spChg chg="del">
          <ac:chgData name="Susanne Svenné" userId="41f8be61-aa3d-4b7c-a28c-ec800bd54b5b" providerId="ADAL" clId="{28F889B0-2677-47F3-84FF-ED98B5D903B3}" dt="2025-11-04T12:15:16.441" v="513" actId="22"/>
          <ac:spMkLst>
            <pc:docMk/>
            <pc:sldMk cId="846859902" sldId="260"/>
            <ac:spMk id="3" creationId="{7BED48AE-248F-D4E5-92DC-BD5A3F87B3BB}"/>
          </ac:spMkLst>
        </pc:spChg>
        <pc:spChg chg="add del mod">
          <ac:chgData name="Susanne Svenné" userId="41f8be61-aa3d-4b7c-a28c-ec800bd54b5b" providerId="ADAL" clId="{28F889B0-2677-47F3-84FF-ED98B5D903B3}" dt="2025-11-05T12:17:00.440" v="1285" actId="22"/>
          <ac:spMkLst>
            <pc:docMk/>
            <pc:sldMk cId="846859902" sldId="260"/>
            <ac:spMk id="7" creationId="{904F13EF-E033-A131-FB87-C734A0FE7C69}"/>
          </ac:spMkLst>
        </pc:spChg>
        <pc:picChg chg="add mod ord">
          <ac:chgData name="Susanne Svenné" userId="41f8be61-aa3d-4b7c-a28c-ec800bd54b5b" providerId="ADAL" clId="{28F889B0-2677-47F3-84FF-ED98B5D903B3}" dt="2025-11-05T12:17:29.990" v="1292" actId="1076"/>
          <ac:picMkLst>
            <pc:docMk/>
            <pc:sldMk cId="846859902" sldId="260"/>
            <ac:picMk id="4" creationId="{045DFA39-9C9A-ADAB-D848-E09F14F5EE2D}"/>
          </ac:picMkLst>
        </pc:picChg>
        <pc:picChg chg="add del mod ord modCrop">
          <ac:chgData name="Susanne Svenné" userId="41f8be61-aa3d-4b7c-a28c-ec800bd54b5b" providerId="ADAL" clId="{28F889B0-2677-47F3-84FF-ED98B5D903B3}" dt="2025-11-05T12:16:20.083" v="1284" actId="478"/>
          <ac:picMkLst>
            <pc:docMk/>
            <pc:sldMk cId="846859902" sldId="260"/>
            <ac:picMk id="5" creationId="{9AD09415-9F34-94B7-6613-A1C30B85CAAB}"/>
          </ac:picMkLst>
        </pc:picChg>
        <pc:picChg chg="add del mod">
          <ac:chgData name="Susanne Svenné" userId="41f8be61-aa3d-4b7c-a28c-ec800bd54b5b" providerId="ADAL" clId="{28F889B0-2677-47F3-84FF-ED98B5D903B3}" dt="2025-11-04T12:15:54.734" v="518" actId="478"/>
          <ac:picMkLst>
            <pc:docMk/>
            <pc:sldMk cId="846859902" sldId="260"/>
            <ac:picMk id="7" creationId="{90C8F450-B652-5059-DC30-DC30AA4C3FE8}"/>
          </ac:picMkLst>
        </pc:picChg>
        <pc:picChg chg="add mod ord">
          <ac:chgData name="Susanne Svenné" userId="41f8be61-aa3d-4b7c-a28c-ec800bd54b5b" providerId="ADAL" clId="{28F889B0-2677-47F3-84FF-ED98B5D903B3}" dt="2025-11-05T12:17:21.694" v="1290" actId="1076"/>
          <ac:picMkLst>
            <pc:docMk/>
            <pc:sldMk cId="846859902" sldId="260"/>
            <ac:picMk id="9" creationId="{D3A69970-E87A-1E2D-3F61-72A7A2F71968}"/>
          </ac:picMkLst>
        </pc:picChg>
        <pc:picChg chg="add mod ord">
          <ac:chgData name="Susanne Svenné" userId="41f8be61-aa3d-4b7c-a28c-ec800bd54b5b" providerId="ADAL" clId="{28F889B0-2677-47F3-84FF-ED98B5D903B3}" dt="2025-11-05T12:17:12.880" v="1288" actId="14100"/>
          <ac:picMkLst>
            <pc:docMk/>
            <pc:sldMk cId="846859902" sldId="260"/>
            <ac:picMk id="10" creationId="{0C40AC75-8D9B-05BB-5829-2A263249A67B}"/>
          </ac:picMkLst>
        </pc:picChg>
        <pc:picChg chg="add del mod">
          <ac:chgData name="Susanne Svenné" userId="41f8be61-aa3d-4b7c-a28c-ec800bd54b5b" providerId="ADAL" clId="{28F889B0-2677-47F3-84FF-ED98B5D903B3}" dt="2025-11-05T12:14:32.685" v="1278" actId="478"/>
          <ac:picMkLst>
            <pc:docMk/>
            <pc:sldMk cId="846859902" sldId="260"/>
            <ac:picMk id="11" creationId="{9DE451CC-ACCF-3CEC-D131-3C212452E40C}"/>
          </ac:picMkLst>
        </pc:picChg>
        <pc:picChg chg="add mod">
          <ac:chgData name="Susanne Svenné" userId="41f8be61-aa3d-4b7c-a28c-ec800bd54b5b" providerId="ADAL" clId="{28F889B0-2677-47F3-84FF-ED98B5D903B3}" dt="2025-11-05T12:21:39.857" v="1332" actId="1076"/>
          <ac:picMkLst>
            <pc:docMk/>
            <pc:sldMk cId="846859902" sldId="260"/>
            <ac:picMk id="12" creationId="{247D13B6-A5AE-3989-1F9D-1C7947507A89}"/>
          </ac:picMkLst>
        </pc:picChg>
      </pc:sldChg>
      <pc:sldChg chg="addSp delSp modSp new mod">
        <pc:chgData name="Susanne Svenné" userId="41f8be61-aa3d-4b7c-a28c-ec800bd54b5b" providerId="ADAL" clId="{28F889B0-2677-47F3-84FF-ED98B5D903B3}" dt="2025-11-05T12:21:50.421" v="1334" actId="1076"/>
        <pc:sldMkLst>
          <pc:docMk/>
          <pc:sldMk cId="918310835" sldId="261"/>
        </pc:sldMkLst>
        <pc:spChg chg="mod">
          <ac:chgData name="Susanne Svenné" userId="41f8be61-aa3d-4b7c-a28c-ec800bd54b5b" providerId="ADAL" clId="{28F889B0-2677-47F3-84FF-ED98B5D903B3}" dt="2025-11-04T12:20:45.779" v="615" actId="20577"/>
          <ac:spMkLst>
            <pc:docMk/>
            <pc:sldMk cId="918310835" sldId="261"/>
            <ac:spMk id="2" creationId="{651F70EF-CDF7-AFDB-9EF6-D2A1D418C54D}"/>
          </ac:spMkLst>
        </pc:spChg>
        <pc:spChg chg="del">
          <ac:chgData name="Susanne Svenné" userId="41f8be61-aa3d-4b7c-a28c-ec800bd54b5b" providerId="ADAL" clId="{28F889B0-2677-47F3-84FF-ED98B5D903B3}" dt="2025-11-04T12:23:56.712" v="616" actId="3680"/>
          <ac:spMkLst>
            <pc:docMk/>
            <pc:sldMk cId="918310835" sldId="261"/>
            <ac:spMk id="3" creationId="{39C96CE6-E734-E340-E344-55C63EFB82B4}"/>
          </ac:spMkLst>
        </pc:spChg>
        <pc:spChg chg="add mod">
          <ac:chgData name="Susanne Svenné" userId="41f8be61-aa3d-4b7c-a28c-ec800bd54b5b" providerId="ADAL" clId="{28F889B0-2677-47F3-84FF-ED98B5D903B3}" dt="2025-11-04T12:37:59.313" v="891" actId="20577"/>
          <ac:spMkLst>
            <pc:docMk/>
            <pc:sldMk cId="918310835" sldId="261"/>
            <ac:spMk id="5" creationId="{5AD80713-4589-4C9F-F794-C920C5C18847}"/>
          </ac:spMkLst>
        </pc:spChg>
        <pc:spChg chg="add mod">
          <ac:chgData name="Susanne Svenné" userId="41f8be61-aa3d-4b7c-a28c-ec800bd54b5b" providerId="ADAL" clId="{28F889B0-2677-47F3-84FF-ED98B5D903B3}" dt="2025-11-04T12:42:09.947" v="900" actId="207"/>
          <ac:spMkLst>
            <pc:docMk/>
            <pc:sldMk cId="918310835" sldId="261"/>
            <ac:spMk id="6" creationId="{E8A0EAAE-0E30-462A-E950-509ABD1AD262}"/>
          </ac:spMkLst>
        </pc:spChg>
        <pc:graphicFrameChg chg="add mod ord modGraphic">
          <ac:chgData name="Susanne Svenné" userId="41f8be61-aa3d-4b7c-a28c-ec800bd54b5b" providerId="ADAL" clId="{28F889B0-2677-47F3-84FF-ED98B5D903B3}" dt="2025-11-04T12:30:30.018" v="849" actId="108"/>
          <ac:graphicFrameMkLst>
            <pc:docMk/>
            <pc:sldMk cId="918310835" sldId="261"/>
            <ac:graphicFrameMk id="4" creationId="{1854CDE8-365B-4B33-A415-6002A93A24C5}"/>
          </ac:graphicFrameMkLst>
        </pc:graphicFrameChg>
        <pc:picChg chg="add mod">
          <ac:chgData name="Susanne Svenné" userId="41f8be61-aa3d-4b7c-a28c-ec800bd54b5b" providerId="ADAL" clId="{28F889B0-2677-47F3-84FF-ED98B5D903B3}" dt="2025-11-05T12:21:50.421" v="1334" actId="1076"/>
          <ac:picMkLst>
            <pc:docMk/>
            <pc:sldMk cId="918310835" sldId="261"/>
            <ac:picMk id="3" creationId="{F9244A77-6FAB-718F-F5E4-26EDA1F87D6F}"/>
          </ac:picMkLst>
        </pc:picChg>
      </pc:sldChg>
      <pc:sldChg chg="addSp modSp new mod">
        <pc:chgData name="Susanne Svenné" userId="41f8be61-aa3d-4b7c-a28c-ec800bd54b5b" providerId="ADAL" clId="{28F889B0-2677-47F3-84FF-ED98B5D903B3}" dt="2025-11-05T16:19:26.407" v="3017" actId="207"/>
        <pc:sldMkLst>
          <pc:docMk/>
          <pc:sldMk cId="4025293815" sldId="262"/>
        </pc:sldMkLst>
        <pc:spChg chg="mod">
          <ac:chgData name="Susanne Svenné" userId="41f8be61-aa3d-4b7c-a28c-ec800bd54b5b" providerId="ADAL" clId="{28F889B0-2677-47F3-84FF-ED98B5D903B3}" dt="2025-11-04T13:00:27.523" v="1273" actId="20577"/>
          <ac:spMkLst>
            <pc:docMk/>
            <pc:sldMk cId="4025293815" sldId="262"/>
            <ac:spMk id="2" creationId="{CC13F70A-539F-26B8-9A39-FD4B144D826A}"/>
          </ac:spMkLst>
        </pc:spChg>
        <pc:spChg chg="mod">
          <ac:chgData name="Susanne Svenné" userId="41f8be61-aa3d-4b7c-a28c-ec800bd54b5b" providerId="ADAL" clId="{28F889B0-2677-47F3-84FF-ED98B5D903B3}" dt="2025-11-05T16:19:26.407" v="3017" actId="207"/>
          <ac:spMkLst>
            <pc:docMk/>
            <pc:sldMk cId="4025293815" sldId="262"/>
            <ac:spMk id="3" creationId="{A51F8567-2CAA-A34F-88A1-07993B30B942}"/>
          </ac:spMkLst>
        </pc:spChg>
        <pc:picChg chg="add mod ord">
          <ac:chgData name="Susanne Svenné" userId="41f8be61-aa3d-4b7c-a28c-ec800bd54b5b" providerId="ADAL" clId="{28F889B0-2677-47F3-84FF-ED98B5D903B3}" dt="2025-11-05T12:21:59.544" v="1337" actId="167"/>
          <ac:picMkLst>
            <pc:docMk/>
            <pc:sldMk cId="4025293815" sldId="262"/>
            <ac:picMk id="4" creationId="{3DFF0DB8-9C48-6819-FA8A-4C6077DB71E8}"/>
          </ac:picMkLst>
        </pc:picChg>
      </pc:sldChg>
      <pc:sldChg chg="addSp modSp add mod">
        <pc:chgData name="Susanne Svenné" userId="41f8be61-aa3d-4b7c-a28c-ec800bd54b5b" providerId="ADAL" clId="{28F889B0-2677-47F3-84FF-ED98B5D903B3}" dt="2025-11-05T16:35:15.287" v="3041" actId="14100"/>
        <pc:sldMkLst>
          <pc:docMk/>
          <pc:sldMk cId="1874740642" sldId="385"/>
        </pc:sldMkLst>
        <pc:spChg chg="mod">
          <ac:chgData name="Susanne Svenné" userId="41f8be61-aa3d-4b7c-a28c-ec800bd54b5b" providerId="ADAL" clId="{28F889B0-2677-47F3-84FF-ED98B5D903B3}" dt="2025-11-05T16:19:46.889" v="3018" actId="255"/>
          <ac:spMkLst>
            <pc:docMk/>
            <pc:sldMk cId="1874740642" sldId="385"/>
            <ac:spMk id="28674" creationId="{00000000-0000-0000-0000-000000000000}"/>
          </ac:spMkLst>
        </pc:spChg>
        <pc:spChg chg="mod">
          <ac:chgData name="Susanne Svenné" userId="41f8be61-aa3d-4b7c-a28c-ec800bd54b5b" providerId="ADAL" clId="{28F889B0-2677-47F3-84FF-ED98B5D903B3}" dt="2025-11-05T12:18:12.952" v="1297" actId="1076"/>
          <ac:spMkLst>
            <pc:docMk/>
            <pc:sldMk cId="1874740642" sldId="385"/>
            <ac:spMk id="28677" creationId="{00000000-0000-0000-0000-000000000000}"/>
          </ac:spMkLst>
        </pc:spChg>
        <pc:picChg chg="add mod">
          <ac:chgData name="Susanne Svenné" userId="41f8be61-aa3d-4b7c-a28c-ec800bd54b5b" providerId="ADAL" clId="{28F889B0-2677-47F3-84FF-ED98B5D903B3}" dt="2025-11-05T12:18:20.361" v="1299" actId="1076"/>
          <ac:picMkLst>
            <pc:docMk/>
            <pc:sldMk cId="1874740642" sldId="385"/>
            <ac:picMk id="2" creationId="{4EEE5E38-8D13-5741-0A58-9E79CD2CA020}"/>
          </ac:picMkLst>
        </pc:picChg>
        <pc:picChg chg="add mod">
          <ac:chgData name="Susanne Svenné" userId="41f8be61-aa3d-4b7c-a28c-ec800bd54b5b" providerId="ADAL" clId="{28F889B0-2677-47F3-84FF-ED98B5D903B3}" dt="2025-11-05T16:35:15.287" v="3041" actId="14100"/>
          <ac:picMkLst>
            <pc:docMk/>
            <pc:sldMk cId="1874740642" sldId="385"/>
            <ac:picMk id="3" creationId="{DEB94EE3-3DC2-DC9F-A4FB-907C9BD0B468}"/>
          </ac:picMkLst>
        </pc:picChg>
        <pc:picChg chg="mod">
          <ac:chgData name="Susanne Svenné" userId="41f8be61-aa3d-4b7c-a28c-ec800bd54b5b" providerId="ADAL" clId="{28F889B0-2677-47F3-84FF-ED98B5D903B3}" dt="2025-11-05T16:22:19.651" v="3019" actId="1076"/>
          <ac:picMkLst>
            <pc:docMk/>
            <pc:sldMk cId="1874740642" sldId="385"/>
            <ac:picMk id="28675" creationId="{00000000-0000-0000-0000-000000000000}"/>
          </ac:picMkLst>
        </pc:picChg>
      </pc:sldChg>
      <pc:sldChg chg="addSp modSp add mod">
        <pc:chgData name="Susanne Svenné" userId="41f8be61-aa3d-4b7c-a28c-ec800bd54b5b" providerId="ADAL" clId="{28F889B0-2677-47F3-84FF-ED98B5D903B3}" dt="2025-11-05T12:20:00.969" v="1315" actId="1076"/>
        <pc:sldMkLst>
          <pc:docMk/>
          <pc:sldMk cId="3325164686" sldId="438"/>
        </pc:sldMkLst>
        <pc:spChg chg="mod">
          <ac:chgData name="Susanne Svenné" userId="41f8be61-aa3d-4b7c-a28c-ec800bd54b5b" providerId="ADAL" clId="{28F889B0-2677-47F3-84FF-ED98B5D903B3}" dt="2025-11-05T12:19:33.885" v="1312" actId="14100"/>
          <ac:spMkLst>
            <pc:docMk/>
            <pc:sldMk cId="3325164686" sldId="438"/>
            <ac:spMk id="1025" creationId="{00000000-0000-0000-0000-000000000000}"/>
          </ac:spMkLst>
        </pc:spChg>
        <pc:picChg chg="mod">
          <ac:chgData name="Susanne Svenné" userId="41f8be61-aa3d-4b7c-a28c-ec800bd54b5b" providerId="ADAL" clId="{28F889B0-2677-47F3-84FF-ED98B5D903B3}" dt="2025-11-05T12:20:00.969" v="1315" actId="1076"/>
          <ac:picMkLst>
            <pc:docMk/>
            <pc:sldMk cId="3325164686" sldId="438"/>
            <ac:picMk id="2" creationId="{00000000-0000-0000-0000-000000000000}"/>
          </ac:picMkLst>
        </pc:picChg>
        <pc:picChg chg="mod">
          <ac:chgData name="Susanne Svenné" userId="41f8be61-aa3d-4b7c-a28c-ec800bd54b5b" providerId="ADAL" clId="{28F889B0-2677-47F3-84FF-ED98B5D903B3}" dt="2025-11-05T12:19:56.555" v="1314" actId="1076"/>
          <ac:picMkLst>
            <pc:docMk/>
            <pc:sldMk cId="3325164686" sldId="438"/>
            <ac:picMk id="3" creationId="{00000000-0000-0000-0000-000000000000}"/>
          </ac:picMkLst>
        </pc:picChg>
        <pc:picChg chg="add mod ord">
          <ac:chgData name="Susanne Svenné" userId="41f8be61-aa3d-4b7c-a28c-ec800bd54b5b" providerId="ADAL" clId="{28F889B0-2677-47F3-84FF-ED98B5D903B3}" dt="2025-11-05T12:19:46.142" v="1313" actId="167"/>
          <ac:picMkLst>
            <pc:docMk/>
            <pc:sldMk cId="3325164686" sldId="438"/>
            <ac:picMk id="4" creationId="{D883898C-6330-8823-44AD-C7E19B6B6594}"/>
          </ac:picMkLst>
        </pc:picChg>
      </pc:sldChg>
      <pc:sldChg chg="addSp modSp add">
        <pc:chgData name="Susanne Svenné" userId="41f8be61-aa3d-4b7c-a28c-ec800bd54b5b" providerId="ADAL" clId="{28F889B0-2677-47F3-84FF-ED98B5D903B3}" dt="2025-11-05T12:18:24.663" v="1300"/>
        <pc:sldMkLst>
          <pc:docMk/>
          <pc:sldMk cId="1626368846" sldId="450"/>
        </pc:sldMkLst>
        <pc:picChg chg="add mod">
          <ac:chgData name="Susanne Svenné" userId="41f8be61-aa3d-4b7c-a28c-ec800bd54b5b" providerId="ADAL" clId="{28F889B0-2677-47F3-84FF-ED98B5D903B3}" dt="2025-11-05T12:18:24.663" v="1300"/>
          <ac:picMkLst>
            <pc:docMk/>
            <pc:sldMk cId="1626368846" sldId="450"/>
            <ac:picMk id="2" creationId="{BB968965-FA7C-403B-B9CE-117D2601DEEA}"/>
          </ac:picMkLst>
        </pc:picChg>
      </pc:sldChg>
      <pc:sldChg chg="addSp delSp modSp add mod">
        <pc:chgData name="Susanne Svenné" userId="41f8be61-aa3d-4b7c-a28c-ec800bd54b5b" providerId="ADAL" clId="{28F889B0-2677-47F3-84FF-ED98B5D903B3}" dt="2025-11-05T16:34:47.170" v="3039" actId="113"/>
        <pc:sldMkLst>
          <pc:docMk/>
          <pc:sldMk cId="2605677744" sldId="518"/>
        </pc:sldMkLst>
        <pc:spChg chg="add mod">
          <ac:chgData name="Susanne Svenné" userId="41f8be61-aa3d-4b7c-a28c-ec800bd54b5b" providerId="ADAL" clId="{28F889B0-2677-47F3-84FF-ED98B5D903B3}" dt="2025-11-05T16:33:42.165" v="3036" actId="1076"/>
          <ac:spMkLst>
            <pc:docMk/>
            <pc:sldMk cId="2605677744" sldId="518"/>
            <ac:spMk id="2" creationId="{A6EB74CA-256D-4A70-07F8-FF19F0A181B4}"/>
          </ac:spMkLst>
        </pc:spChg>
        <pc:spChg chg="mod">
          <ac:chgData name="Susanne Svenné" userId="41f8be61-aa3d-4b7c-a28c-ec800bd54b5b" providerId="ADAL" clId="{28F889B0-2677-47F3-84FF-ED98B5D903B3}" dt="2025-11-05T16:34:47.170" v="3039" actId="113"/>
          <ac:spMkLst>
            <pc:docMk/>
            <pc:sldMk cId="2605677744" sldId="518"/>
            <ac:spMk id="4" creationId="{00000000-0000-0000-0000-000000000000}"/>
          </ac:spMkLst>
        </pc:spChg>
        <pc:spChg chg="mod">
          <ac:chgData name="Susanne Svenné" userId="41f8be61-aa3d-4b7c-a28c-ec800bd54b5b" providerId="ADAL" clId="{28F889B0-2677-47F3-84FF-ED98B5D903B3}" dt="2025-11-05T16:33:39.199" v="3035" actId="1076"/>
          <ac:spMkLst>
            <pc:docMk/>
            <pc:sldMk cId="2605677744" sldId="518"/>
            <ac:spMk id="5" creationId="{F574CA8D-60F4-4F91-ACFC-1EAF9F582E4F}"/>
          </ac:spMkLst>
        </pc:spChg>
        <pc:spChg chg="mod">
          <ac:chgData name="Susanne Svenné" userId="41f8be61-aa3d-4b7c-a28c-ec800bd54b5b" providerId="ADAL" clId="{28F889B0-2677-47F3-84FF-ED98B5D903B3}" dt="2025-11-04T12:55:13.985" v="1134" actId="1076"/>
          <ac:spMkLst>
            <pc:docMk/>
            <pc:sldMk cId="2605677744" sldId="518"/>
            <ac:spMk id="6" creationId="{8DBF6CB2-CEE8-49CF-A628-88A037A276AC}"/>
          </ac:spMkLst>
        </pc:spChg>
        <pc:picChg chg="add mod">
          <ac:chgData name="Susanne Svenné" userId="41f8be61-aa3d-4b7c-a28c-ec800bd54b5b" providerId="ADAL" clId="{28F889B0-2677-47F3-84FF-ED98B5D903B3}" dt="2025-11-05T16:33:28.149" v="3033" actId="1076"/>
          <ac:picMkLst>
            <pc:docMk/>
            <pc:sldMk cId="2605677744" sldId="518"/>
            <ac:picMk id="8" creationId="{4693D09A-B87A-CC1D-02E2-3D23EA7CF613}"/>
          </ac:picMkLst>
        </pc:picChg>
        <pc:picChg chg="add del mod">
          <ac:chgData name="Susanne Svenné" userId="41f8be61-aa3d-4b7c-a28c-ec800bd54b5b" providerId="ADAL" clId="{28F889B0-2677-47F3-84FF-ED98B5D903B3}" dt="2025-11-05T16:33:22.270" v="3032" actId="478"/>
          <ac:picMkLst>
            <pc:docMk/>
            <pc:sldMk cId="2605677744" sldId="518"/>
            <ac:picMk id="10" creationId="{486A1922-C741-6C42-534D-A86C2B626631}"/>
          </ac:picMkLst>
        </pc:picChg>
      </pc:sldChg>
      <pc:sldChg chg="addSp modSp add mod">
        <pc:chgData name="Susanne Svenné" userId="41f8be61-aa3d-4b7c-a28c-ec800bd54b5b" providerId="ADAL" clId="{28F889B0-2677-47F3-84FF-ED98B5D903B3}" dt="2025-11-05T12:20:19.063" v="1319" actId="1076"/>
        <pc:sldMkLst>
          <pc:docMk/>
          <pc:sldMk cId="1705257642" sldId="540"/>
        </pc:sldMkLst>
        <pc:spChg chg="mod">
          <ac:chgData name="Susanne Svenné" userId="41f8be61-aa3d-4b7c-a28c-ec800bd54b5b" providerId="ADAL" clId="{28F889B0-2677-47F3-84FF-ED98B5D903B3}" dt="2025-11-05T12:07:31.365" v="1277" actId="122"/>
          <ac:spMkLst>
            <pc:docMk/>
            <pc:sldMk cId="1705257642" sldId="540"/>
            <ac:spMk id="7" creationId="{CD75A485-6A37-B4E9-1EDB-1029D36D03F5}"/>
          </ac:spMkLst>
        </pc:spChg>
        <pc:picChg chg="add mod">
          <ac:chgData name="Susanne Svenné" userId="41f8be61-aa3d-4b7c-a28c-ec800bd54b5b" providerId="ADAL" clId="{28F889B0-2677-47F3-84FF-ED98B5D903B3}" dt="2025-11-05T12:20:19.063" v="1319" actId="1076"/>
          <ac:picMkLst>
            <pc:docMk/>
            <pc:sldMk cId="1705257642" sldId="540"/>
            <ac:picMk id="2" creationId="{F460767F-DBA4-1C71-8D15-16C141FF9E0A}"/>
          </ac:picMkLst>
        </pc:picChg>
      </pc:sldChg>
      <pc:sldChg chg="addSp modSp add mod">
        <pc:chgData name="Susanne Svenné" userId="41f8be61-aa3d-4b7c-a28c-ec800bd54b5b" providerId="ADAL" clId="{28F889B0-2677-47F3-84FF-ED98B5D903B3}" dt="2025-11-05T12:18:49.836" v="1306" actId="1076"/>
        <pc:sldMkLst>
          <pc:docMk/>
          <pc:sldMk cId="2502923021" sldId="590"/>
        </pc:sldMkLst>
        <pc:spChg chg="mod">
          <ac:chgData name="Susanne Svenné" userId="41f8be61-aa3d-4b7c-a28c-ec800bd54b5b" providerId="ADAL" clId="{28F889B0-2677-47F3-84FF-ED98B5D903B3}" dt="2025-11-05T12:18:46.721" v="1305" actId="1076"/>
          <ac:spMkLst>
            <pc:docMk/>
            <pc:sldMk cId="2502923021" sldId="590"/>
            <ac:spMk id="7" creationId="{F930A866-21E4-005D-61C8-88DC56DDFC4B}"/>
          </ac:spMkLst>
        </pc:spChg>
        <pc:picChg chg="mod">
          <ac:chgData name="Susanne Svenné" userId="41f8be61-aa3d-4b7c-a28c-ec800bd54b5b" providerId="ADAL" clId="{28F889B0-2677-47F3-84FF-ED98B5D903B3}" dt="2025-11-05T12:18:49.836" v="1306" actId="1076"/>
          <ac:picMkLst>
            <pc:docMk/>
            <pc:sldMk cId="2502923021" sldId="590"/>
            <ac:picMk id="3" creationId="{EC5E514F-8B19-0651-174B-A7F092762A02}"/>
          </ac:picMkLst>
        </pc:picChg>
        <pc:picChg chg="add mod">
          <ac:chgData name="Susanne Svenné" userId="41f8be61-aa3d-4b7c-a28c-ec800bd54b5b" providerId="ADAL" clId="{28F889B0-2677-47F3-84FF-ED98B5D903B3}" dt="2025-11-05T12:18:37.976" v="1303" actId="1076"/>
          <ac:picMkLst>
            <pc:docMk/>
            <pc:sldMk cId="2502923021" sldId="590"/>
            <ac:picMk id="4" creationId="{51DDE58F-10A6-7864-AEB8-399016F0F78E}"/>
          </ac:picMkLst>
        </pc:picChg>
      </pc:sldChg>
      <pc:sldChg chg="addSp modSp add mod">
        <pc:chgData name="Susanne Svenné" userId="41f8be61-aa3d-4b7c-a28c-ec800bd54b5b" providerId="ADAL" clId="{28F889B0-2677-47F3-84FF-ED98B5D903B3}" dt="2025-11-05T12:20:28.434" v="1322" actId="167"/>
        <pc:sldMkLst>
          <pc:docMk/>
          <pc:sldMk cId="979157805" sldId="601"/>
        </pc:sldMkLst>
        <pc:picChg chg="add mod ord">
          <ac:chgData name="Susanne Svenné" userId="41f8be61-aa3d-4b7c-a28c-ec800bd54b5b" providerId="ADAL" clId="{28F889B0-2677-47F3-84FF-ED98B5D903B3}" dt="2025-11-05T12:20:28.434" v="1322" actId="167"/>
          <ac:picMkLst>
            <pc:docMk/>
            <pc:sldMk cId="979157805" sldId="601"/>
            <ac:picMk id="2" creationId="{873CC4A3-27F3-4801-EC74-88E705193A78}"/>
          </ac:picMkLst>
        </pc:picChg>
      </pc:sldChg>
      <pc:sldChg chg="addSp delSp modSp add mod">
        <pc:chgData name="Susanne Svenné" userId="41f8be61-aa3d-4b7c-a28c-ec800bd54b5b" providerId="ADAL" clId="{28F889B0-2677-47F3-84FF-ED98B5D903B3}" dt="2025-11-05T12:21:32.405" v="1330" actId="1076"/>
        <pc:sldMkLst>
          <pc:docMk/>
          <pc:sldMk cId="632212608" sldId="602"/>
        </pc:sldMkLst>
        <pc:spChg chg="del">
          <ac:chgData name="Susanne Svenné" userId="41f8be61-aa3d-4b7c-a28c-ec800bd54b5b" providerId="ADAL" clId="{28F889B0-2677-47F3-84FF-ED98B5D903B3}" dt="2025-11-05T12:21:28.031" v="1329" actId="478"/>
          <ac:spMkLst>
            <pc:docMk/>
            <pc:sldMk cId="632212608" sldId="602"/>
            <ac:spMk id="5" creationId="{D7D55941-AFFB-C80D-EC19-F9C68F477843}"/>
          </ac:spMkLst>
        </pc:spChg>
        <pc:spChg chg="mod">
          <ac:chgData name="Susanne Svenné" userId="41f8be61-aa3d-4b7c-a28c-ec800bd54b5b" providerId="ADAL" clId="{28F889B0-2677-47F3-84FF-ED98B5D903B3}" dt="2025-11-05T12:20:49.994" v="1326" actId="1076"/>
          <ac:spMkLst>
            <pc:docMk/>
            <pc:sldMk cId="632212608" sldId="602"/>
            <ac:spMk id="8" creationId="{072474EC-BC34-98B8-5780-E04232D6EDFB}"/>
          </ac:spMkLst>
        </pc:spChg>
        <pc:spChg chg="mod">
          <ac:chgData name="Susanne Svenné" userId="41f8be61-aa3d-4b7c-a28c-ec800bd54b5b" providerId="ADAL" clId="{28F889B0-2677-47F3-84FF-ED98B5D903B3}" dt="2025-11-05T12:20:53.334" v="1327" actId="1076"/>
          <ac:spMkLst>
            <pc:docMk/>
            <pc:sldMk cId="632212608" sldId="602"/>
            <ac:spMk id="10" creationId="{F7641F16-81C7-6E19-D708-C0BA7377103E}"/>
          </ac:spMkLst>
        </pc:spChg>
        <pc:picChg chg="add mod ord">
          <ac:chgData name="Susanne Svenné" userId="41f8be61-aa3d-4b7c-a28c-ec800bd54b5b" providerId="ADAL" clId="{28F889B0-2677-47F3-84FF-ED98B5D903B3}" dt="2025-11-05T12:20:40.595" v="1325" actId="167"/>
          <ac:picMkLst>
            <pc:docMk/>
            <pc:sldMk cId="632212608" sldId="602"/>
            <ac:picMk id="3" creationId="{053E63CF-7044-A897-9BB4-9E37971555DC}"/>
          </ac:picMkLst>
        </pc:picChg>
        <pc:picChg chg="mod">
          <ac:chgData name="Susanne Svenné" userId="41f8be61-aa3d-4b7c-a28c-ec800bd54b5b" providerId="ADAL" clId="{28F889B0-2677-47F3-84FF-ED98B5D903B3}" dt="2025-11-05T12:21:32.405" v="1330" actId="1076"/>
          <ac:picMkLst>
            <pc:docMk/>
            <pc:sldMk cId="632212608" sldId="602"/>
            <ac:picMk id="7" creationId="{D104A06D-B3BD-1E91-BDF4-D3B714A999A5}"/>
          </ac:picMkLst>
        </pc:picChg>
      </pc:sldChg>
      <pc:sldChg chg="addSp delSp modSp add mod">
        <pc:chgData name="Susanne Svenné" userId="41f8be61-aa3d-4b7c-a28c-ec800bd54b5b" providerId="ADAL" clId="{28F889B0-2677-47F3-84FF-ED98B5D903B3}" dt="2025-11-05T12:22:07.289" v="1339" actId="1076"/>
        <pc:sldMkLst>
          <pc:docMk/>
          <pc:sldMk cId="2239916188" sldId="2147472057"/>
        </pc:sldMkLst>
        <pc:spChg chg="mod">
          <ac:chgData name="Susanne Svenné" userId="41f8be61-aa3d-4b7c-a28c-ec800bd54b5b" providerId="ADAL" clId="{28F889B0-2677-47F3-84FF-ED98B5D903B3}" dt="2025-11-04T12:58:37.642" v="1223" actId="1076"/>
          <ac:spMkLst>
            <pc:docMk/>
            <pc:sldMk cId="2239916188" sldId="2147472057"/>
            <ac:spMk id="7" creationId="{6FA27B5F-3E24-805C-4F9F-D46D88ABC23C}"/>
          </ac:spMkLst>
        </pc:spChg>
        <pc:picChg chg="add mod">
          <ac:chgData name="Susanne Svenné" userId="41f8be61-aa3d-4b7c-a28c-ec800bd54b5b" providerId="ADAL" clId="{28F889B0-2677-47F3-84FF-ED98B5D903B3}" dt="2025-11-05T12:22:07.289" v="1339" actId="1076"/>
          <ac:picMkLst>
            <pc:docMk/>
            <pc:sldMk cId="2239916188" sldId="2147472057"/>
            <ac:picMk id="2" creationId="{1A73EF86-1268-4E07-236B-3B807BF22EEF}"/>
          </ac:picMkLst>
        </pc:picChg>
        <pc:picChg chg="del">
          <ac:chgData name="Susanne Svenné" userId="41f8be61-aa3d-4b7c-a28c-ec800bd54b5b" providerId="ADAL" clId="{28F889B0-2677-47F3-84FF-ED98B5D903B3}" dt="2025-11-04T12:58:20.941" v="1220" actId="478"/>
          <ac:picMkLst>
            <pc:docMk/>
            <pc:sldMk cId="2239916188" sldId="2147472057"/>
            <ac:picMk id="3" creationId="{6200DA05-EF36-4351-9FEB-97484830FE96}"/>
          </ac:picMkLst>
        </pc:picChg>
        <pc:picChg chg="mod">
          <ac:chgData name="Susanne Svenné" userId="41f8be61-aa3d-4b7c-a28c-ec800bd54b5b" providerId="ADAL" clId="{28F889B0-2677-47F3-84FF-ED98B5D903B3}" dt="2025-11-04T12:58:32.995" v="1222" actId="1076"/>
          <ac:picMkLst>
            <pc:docMk/>
            <pc:sldMk cId="2239916188" sldId="2147472057"/>
            <ac:picMk id="5" creationId="{826C219B-7776-18E5-BCA7-84A3ABB60DB2}"/>
          </ac:picMkLst>
        </pc:picChg>
      </pc:sldChg>
      <pc:sldChg chg="addSp delSp modSp new mod">
        <pc:chgData name="Susanne Svenné" userId="41f8be61-aa3d-4b7c-a28c-ec800bd54b5b" providerId="ADAL" clId="{28F889B0-2677-47F3-84FF-ED98B5D903B3}" dt="2025-11-05T12:56:14.511" v="2226" actId="22"/>
        <pc:sldMkLst>
          <pc:docMk/>
          <pc:sldMk cId="79833647" sldId="2147472058"/>
        </pc:sldMkLst>
        <pc:spChg chg="mod">
          <ac:chgData name="Susanne Svenné" userId="41f8be61-aa3d-4b7c-a28c-ec800bd54b5b" providerId="ADAL" clId="{28F889B0-2677-47F3-84FF-ED98B5D903B3}" dt="2025-11-05T12:45:35.873" v="1964" actId="20578"/>
          <ac:spMkLst>
            <pc:docMk/>
            <pc:sldMk cId="79833647" sldId="2147472058"/>
            <ac:spMk id="2" creationId="{675DDAC8-14CA-766A-4B2C-0015CF2658A3}"/>
          </ac:spMkLst>
        </pc:spChg>
        <pc:spChg chg="mod">
          <ac:chgData name="Susanne Svenné" userId="41f8be61-aa3d-4b7c-a28c-ec800bd54b5b" providerId="ADAL" clId="{28F889B0-2677-47F3-84FF-ED98B5D903B3}" dt="2025-11-05T12:55:57.038" v="2222" actId="207"/>
          <ac:spMkLst>
            <pc:docMk/>
            <pc:sldMk cId="79833647" sldId="2147472058"/>
            <ac:spMk id="3" creationId="{52FB70C5-22CC-DFB8-11F6-9E031CA1BC04}"/>
          </ac:spMkLst>
        </pc:spChg>
        <pc:spChg chg="add del">
          <ac:chgData name="Susanne Svenné" userId="41f8be61-aa3d-4b7c-a28c-ec800bd54b5b" providerId="ADAL" clId="{28F889B0-2677-47F3-84FF-ED98B5D903B3}" dt="2025-11-05T12:56:11.373" v="2224" actId="22"/>
          <ac:spMkLst>
            <pc:docMk/>
            <pc:sldMk cId="79833647" sldId="2147472058"/>
            <ac:spMk id="6" creationId="{94AAFE51-730E-6FC2-9067-C8F32A8C2F91}"/>
          </ac:spMkLst>
        </pc:spChg>
        <pc:spChg chg="add del">
          <ac:chgData name="Susanne Svenné" userId="41f8be61-aa3d-4b7c-a28c-ec800bd54b5b" providerId="ADAL" clId="{28F889B0-2677-47F3-84FF-ED98B5D903B3}" dt="2025-11-05T12:56:14.511" v="2226" actId="22"/>
          <ac:spMkLst>
            <pc:docMk/>
            <pc:sldMk cId="79833647" sldId="2147472058"/>
            <ac:spMk id="8" creationId="{F72DF911-2B2F-64C9-D78C-A10776B3E984}"/>
          </ac:spMkLst>
        </pc:spChg>
        <pc:picChg chg="add mod ord">
          <ac:chgData name="Susanne Svenné" userId="41f8be61-aa3d-4b7c-a28c-ec800bd54b5b" providerId="ADAL" clId="{28F889B0-2677-47F3-84FF-ED98B5D903B3}" dt="2025-11-05T12:54:25.415" v="2155" actId="167"/>
          <ac:picMkLst>
            <pc:docMk/>
            <pc:sldMk cId="79833647" sldId="2147472058"/>
            <ac:picMk id="4" creationId="{2432BC13-88A7-9E51-A383-4B02219B6969}"/>
          </ac:picMkLst>
        </pc:picChg>
      </pc:sldChg>
      <pc:sldChg chg="addSp delSp modSp new mod">
        <pc:chgData name="Susanne Svenné" userId="41f8be61-aa3d-4b7c-a28c-ec800bd54b5b" providerId="ADAL" clId="{28F889B0-2677-47F3-84FF-ED98B5D903B3}" dt="2025-11-05T15:45:15.441" v="2529" actId="1076"/>
        <pc:sldMkLst>
          <pc:docMk/>
          <pc:sldMk cId="1157153399" sldId="2147472059"/>
        </pc:sldMkLst>
        <pc:spChg chg="mod">
          <ac:chgData name="Susanne Svenné" userId="41f8be61-aa3d-4b7c-a28c-ec800bd54b5b" providerId="ADAL" clId="{28F889B0-2677-47F3-84FF-ED98B5D903B3}" dt="2025-11-05T15:44:27.874" v="2486" actId="1076"/>
          <ac:spMkLst>
            <pc:docMk/>
            <pc:sldMk cId="1157153399" sldId="2147472059"/>
            <ac:spMk id="2" creationId="{FF719F11-5ED8-54FE-35A2-4F808CB65A94}"/>
          </ac:spMkLst>
        </pc:spChg>
        <pc:spChg chg="del">
          <ac:chgData name="Susanne Svenné" userId="41f8be61-aa3d-4b7c-a28c-ec800bd54b5b" providerId="ADAL" clId="{28F889B0-2677-47F3-84FF-ED98B5D903B3}" dt="2025-11-05T12:58:38.591" v="2228" actId="22"/>
          <ac:spMkLst>
            <pc:docMk/>
            <pc:sldMk cId="1157153399" sldId="2147472059"/>
            <ac:spMk id="3" creationId="{D501D759-850D-893A-2C59-2645DE1E21DE}"/>
          </ac:spMkLst>
        </pc:spChg>
        <pc:spChg chg="add mod">
          <ac:chgData name="Susanne Svenné" userId="41f8be61-aa3d-4b7c-a28c-ec800bd54b5b" providerId="ADAL" clId="{28F889B0-2677-47F3-84FF-ED98B5D903B3}" dt="2025-11-05T15:44:19.906" v="2483" actId="1076"/>
          <ac:spMkLst>
            <pc:docMk/>
            <pc:sldMk cId="1157153399" sldId="2147472059"/>
            <ac:spMk id="9" creationId="{19D3F583-B509-DE23-2CDD-B435ED557298}"/>
          </ac:spMkLst>
        </pc:spChg>
        <pc:picChg chg="add mod ord">
          <ac:chgData name="Susanne Svenné" userId="41f8be61-aa3d-4b7c-a28c-ec800bd54b5b" providerId="ADAL" clId="{28F889B0-2677-47F3-84FF-ED98B5D903B3}" dt="2025-11-05T15:45:15.441" v="2529" actId="1076"/>
          <ac:picMkLst>
            <pc:docMk/>
            <pc:sldMk cId="1157153399" sldId="2147472059"/>
            <ac:picMk id="5" creationId="{763BD054-9745-FCFE-A06E-565D1804F8C5}"/>
          </ac:picMkLst>
        </pc:picChg>
        <pc:picChg chg="add mod ord">
          <ac:chgData name="Susanne Svenné" userId="41f8be61-aa3d-4b7c-a28c-ec800bd54b5b" providerId="ADAL" clId="{28F889B0-2677-47F3-84FF-ED98B5D903B3}" dt="2025-11-05T15:45:10.387" v="2528" actId="166"/>
          <ac:picMkLst>
            <pc:docMk/>
            <pc:sldMk cId="1157153399" sldId="2147472059"/>
            <ac:picMk id="6" creationId="{E8C6026F-B154-8869-B053-CBBDF37F3B11}"/>
          </ac:picMkLst>
        </pc:picChg>
        <pc:picChg chg="add mod">
          <ac:chgData name="Susanne Svenné" userId="41f8be61-aa3d-4b7c-a28c-ec800bd54b5b" providerId="ADAL" clId="{28F889B0-2677-47F3-84FF-ED98B5D903B3}" dt="2025-11-05T15:44:22.182" v="2484" actId="1076"/>
          <ac:picMkLst>
            <pc:docMk/>
            <pc:sldMk cId="1157153399" sldId="2147472059"/>
            <ac:picMk id="8" creationId="{50651F3A-160F-72CC-02A1-04F664F3839D}"/>
          </ac:picMkLst>
        </pc:picChg>
        <pc:picChg chg="add del mod">
          <ac:chgData name="Susanne Svenné" userId="41f8be61-aa3d-4b7c-a28c-ec800bd54b5b" providerId="ADAL" clId="{28F889B0-2677-47F3-84FF-ED98B5D903B3}" dt="2025-11-05T15:43:56.353" v="2478" actId="21"/>
          <ac:picMkLst>
            <pc:docMk/>
            <pc:sldMk cId="1157153399" sldId="2147472059"/>
            <ac:picMk id="11" creationId="{A599472F-12E9-4042-553F-F65895528C4D}"/>
          </ac:picMkLst>
        </pc:picChg>
      </pc:sldChg>
      <pc:sldChg chg="addSp delSp modSp new mod">
        <pc:chgData name="Susanne Svenné" userId="41f8be61-aa3d-4b7c-a28c-ec800bd54b5b" providerId="ADAL" clId="{28F889B0-2677-47F3-84FF-ED98B5D903B3}" dt="2025-11-05T16:14:03.384" v="2895" actId="20578"/>
        <pc:sldMkLst>
          <pc:docMk/>
          <pc:sldMk cId="2239905666" sldId="2147472060"/>
        </pc:sldMkLst>
        <pc:spChg chg="mod">
          <ac:chgData name="Susanne Svenné" userId="41f8be61-aa3d-4b7c-a28c-ec800bd54b5b" providerId="ADAL" clId="{28F889B0-2677-47F3-84FF-ED98B5D903B3}" dt="2025-11-05T15:45:04.300" v="2527" actId="20577"/>
          <ac:spMkLst>
            <pc:docMk/>
            <pc:sldMk cId="2239905666" sldId="2147472060"/>
            <ac:spMk id="2" creationId="{6F081F48-0343-4A44-9678-90F1B344E364}"/>
          </ac:spMkLst>
        </pc:spChg>
        <pc:spChg chg="del">
          <ac:chgData name="Susanne Svenné" userId="41f8be61-aa3d-4b7c-a28c-ec800bd54b5b" providerId="ADAL" clId="{28F889B0-2677-47F3-84FF-ED98B5D903B3}" dt="2025-11-05T15:44:00.086" v="2479"/>
          <ac:spMkLst>
            <pc:docMk/>
            <pc:sldMk cId="2239905666" sldId="2147472060"/>
            <ac:spMk id="3" creationId="{5D6BD718-6019-B92A-029F-8A585E18C056}"/>
          </ac:spMkLst>
        </pc:spChg>
        <pc:spChg chg="add mod">
          <ac:chgData name="Susanne Svenné" userId="41f8be61-aa3d-4b7c-a28c-ec800bd54b5b" providerId="ADAL" clId="{28F889B0-2677-47F3-84FF-ED98B5D903B3}" dt="2025-11-05T16:00:59.398" v="2668" actId="20577"/>
          <ac:spMkLst>
            <pc:docMk/>
            <pc:sldMk cId="2239905666" sldId="2147472060"/>
            <ac:spMk id="5" creationId="{96E1F1E0-88DB-D6AF-0557-E1226855C8E1}"/>
          </ac:spMkLst>
        </pc:spChg>
        <pc:spChg chg="add del mod">
          <ac:chgData name="Susanne Svenné" userId="41f8be61-aa3d-4b7c-a28c-ec800bd54b5b" providerId="ADAL" clId="{28F889B0-2677-47F3-84FF-ED98B5D903B3}" dt="2025-11-05T16:06:34.640" v="2673"/>
          <ac:spMkLst>
            <pc:docMk/>
            <pc:sldMk cId="2239905666" sldId="2147472060"/>
            <ac:spMk id="6" creationId="{8C792230-B824-7861-286E-26C147ACD029}"/>
          </ac:spMkLst>
        </pc:spChg>
        <pc:spChg chg="add mod">
          <ac:chgData name="Susanne Svenné" userId="41f8be61-aa3d-4b7c-a28c-ec800bd54b5b" providerId="ADAL" clId="{28F889B0-2677-47F3-84FF-ED98B5D903B3}" dt="2025-11-05T16:14:03.384" v="2895" actId="20578"/>
          <ac:spMkLst>
            <pc:docMk/>
            <pc:sldMk cId="2239905666" sldId="2147472060"/>
            <ac:spMk id="7" creationId="{064364D7-20B3-2BFA-3C70-5F586937849F}"/>
          </ac:spMkLst>
        </pc:spChg>
        <pc:picChg chg="add mod">
          <ac:chgData name="Susanne Svenné" userId="41f8be61-aa3d-4b7c-a28c-ec800bd54b5b" providerId="ADAL" clId="{28F889B0-2677-47F3-84FF-ED98B5D903B3}" dt="2025-11-05T15:45:20.738" v="2530"/>
          <ac:picMkLst>
            <pc:docMk/>
            <pc:sldMk cId="2239905666" sldId="2147472060"/>
            <ac:picMk id="4" creationId="{21F644CD-767C-2A90-783B-851EB2B24A26}"/>
          </ac:picMkLst>
        </pc:picChg>
        <pc:picChg chg="add mod">
          <ac:chgData name="Susanne Svenné" userId="41f8be61-aa3d-4b7c-a28c-ec800bd54b5b" providerId="ADAL" clId="{28F889B0-2677-47F3-84FF-ED98B5D903B3}" dt="2025-11-05T15:45:24.469" v="2531" actId="1076"/>
          <ac:picMkLst>
            <pc:docMk/>
            <pc:sldMk cId="2239905666" sldId="2147472060"/>
            <ac:picMk id="11" creationId="{A599472F-12E9-4042-553F-F65895528C4D}"/>
          </ac:picMkLst>
        </pc:picChg>
      </pc:sldChg>
      <pc:sldMasterChg chg="del delSldLayout">
        <pc:chgData name="Susanne Svenné" userId="41f8be61-aa3d-4b7c-a28c-ec800bd54b5b" providerId="ADAL" clId="{28F889B0-2677-47F3-84FF-ED98B5D903B3}" dt="2025-11-04T10:42:44.311" v="0" actId="26606"/>
        <pc:sldMasterMkLst>
          <pc:docMk/>
          <pc:sldMasterMk cId="3303272580" sldId="2147483648"/>
        </pc:sldMasterMkLst>
        <pc:sldLayoutChg chg="del">
          <pc:chgData name="Susanne Svenné" userId="41f8be61-aa3d-4b7c-a28c-ec800bd54b5b" providerId="ADAL" clId="{28F889B0-2677-47F3-84FF-ED98B5D903B3}" dt="2025-11-04T10:42:44.311" v="0" actId="26606"/>
          <pc:sldLayoutMkLst>
            <pc:docMk/>
            <pc:sldMasterMk cId="3303272580" sldId="2147483648"/>
            <pc:sldLayoutMk cId="402112857" sldId="2147483649"/>
          </pc:sldLayoutMkLst>
        </pc:sldLayoutChg>
        <pc:sldLayoutChg chg="del">
          <pc:chgData name="Susanne Svenné" userId="41f8be61-aa3d-4b7c-a28c-ec800bd54b5b" providerId="ADAL" clId="{28F889B0-2677-47F3-84FF-ED98B5D903B3}" dt="2025-11-04T10:42:44.311" v="0" actId="26606"/>
          <pc:sldLayoutMkLst>
            <pc:docMk/>
            <pc:sldMasterMk cId="3303272580" sldId="2147483648"/>
            <pc:sldLayoutMk cId="2971595123" sldId="2147483650"/>
          </pc:sldLayoutMkLst>
        </pc:sldLayoutChg>
        <pc:sldLayoutChg chg="del">
          <pc:chgData name="Susanne Svenné" userId="41f8be61-aa3d-4b7c-a28c-ec800bd54b5b" providerId="ADAL" clId="{28F889B0-2677-47F3-84FF-ED98B5D903B3}" dt="2025-11-04T10:42:44.311" v="0" actId="26606"/>
          <pc:sldLayoutMkLst>
            <pc:docMk/>
            <pc:sldMasterMk cId="3303272580" sldId="2147483648"/>
            <pc:sldLayoutMk cId="3846394364" sldId="2147483651"/>
          </pc:sldLayoutMkLst>
        </pc:sldLayoutChg>
        <pc:sldLayoutChg chg="del">
          <pc:chgData name="Susanne Svenné" userId="41f8be61-aa3d-4b7c-a28c-ec800bd54b5b" providerId="ADAL" clId="{28F889B0-2677-47F3-84FF-ED98B5D903B3}" dt="2025-11-04T10:42:44.311" v="0" actId="26606"/>
          <pc:sldLayoutMkLst>
            <pc:docMk/>
            <pc:sldMasterMk cId="3303272580" sldId="2147483648"/>
            <pc:sldLayoutMk cId="2657314154" sldId="2147483652"/>
          </pc:sldLayoutMkLst>
        </pc:sldLayoutChg>
        <pc:sldLayoutChg chg="del">
          <pc:chgData name="Susanne Svenné" userId="41f8be61-aa3d-4b7c-a28c-ec800bd54b5b" providerId="ADAL" clId="{28F889B0-2677-47F3-84FF-ED98B5D903B3}" dt="2025-11-04T10:42:44.311" v="0" actId="26606"/>
          <pc:sldLayoutMkLst>
            <pc:docMk/>
            <pc:sldMasterMk cId="3303272580" sldId="2147483648"/>
            <pc:sldLayoutMk cId="284202493" sldId="2147483653"/>
          </pc:sldLayoutMkLst>
        </pc:sldLayoutChg>
        <pc:sldLayoutChg chg="del">
          <pc:chgData name="Susanne Svenné" userId="41f8be61-aa3d-4b7c-a28c-ec800bd54b5b" providerId="ADAL" clId="{28F889B0-2677-47F3-84FF-ED98B5D903B3}" dt="2025-11-04T10:42:44.311" v="0" actId="26606"/>
          <pc:sldLayoutMkLst>
            <pc:docMk/>
            <pc:sldMasterMk cId="3303272580" sldId="2147483648"/>
            <pc:sldLayoutMk cId="1465460794" sldId="2147483654"/>
          </pc:sldLayoutMkLst>
        </pc:sldLayoutChg>
        <pc:sldLayoutChg chg="del">
          <pc:chgData name="Susanne Svenné" userId="41f8be61-aa3d-4b7c-a28c-ec800bd54b5b" providerId="ADAL" clId="{28F889B0-2677-47F3-84FF-ED98B5D903B3}" dt="2025-11-04T10:42:44.311" v="0" actId="26606"/>
          <pc:sldLayoutMkLst>
            <pc:docMk/>
            <pc:sldMasterMk cId="3303272580" sldId="2147483648"/>
            <pc:sldLayoutMk cId="1805347905" sldId="2147483655"/>
          </pc:sldLayoutMkLst>
        </pc:sldLayoutChg>
        <pc:sldLayoutChg chg="del">
          <pc:chgData name="Susanne Svenné" userId="41f8be61-aa3d-4b7c-a28c-ec800bd54b5b" providerId="ADAL" clId="{28F889B0-2677-47F3-84FF-ED98B5D903B3}" dt="2025-11-04T10:42:44.311" v="0" actId="26606"/>
          <pc:sldLayoutMkLst>
            <pc:docMk/>
            <pc:sldMasterMk cId="3303272580" sldId="2147483648"/>
            <pc:sldLayoutMk cId="1401422255" sldId="2147483656"/>
          </pc:sldLayoutMkLst>
        </pc:sldLayoutChg>
        <pc:sldLayoutChg chg="del">
          <pc:chgData name="Susanne Svenné" userId="41f8be61-aa3d-4b7c-a28c-ec800bd54b5b" providerId="ADAL" clId="{28F889B0-2677-47F3-84FF-ED98B5D903B3}" dt="2025-11-04T10:42:44.311" v="0" actId="26606"/>
          <pc:sldLayoutMkLst>
            <pc:docMk/>
            <pc:sldMasterMk cId="3303272580" sldId="2147483648"/>
            <pc:sldLayoutMk cId="424465413" sldId="2147483657"/>
          </pc:sldLayoutMkLst>
        </pc:sldLayoutChg>
        <pc:sldLayoutChg chg="del">
          <pc:chgData name="Susanne Svenné" userId="41f8be61-aa3d-4b7c-a28c-ec800bd54b5b" providerId="ADAL" clId="{28F889B0-2677-47F3-84FF-ED98B5D903B3}" dt="2025-11-04T10:42:44.311" v="0" actId="26606"/>
          <pc:sldLayoutMkLst>
            <pc:docMk/>
            <pc:sldMasterMk cId="3303272580" sldId="2147483648"/>
            <pc:sldLayoutMk cId="1710649282" sldId="2147483658"/>
          </pc:sldLayoutMkLst>
        </pc:sldLayoutChg>
        <pc:sldLayoutChg chg="del">
          <pc:chgData name="Susanne Svenné" userId="41f8be61-aa3d-4b7c-a28c-ec800bd54b5b" providerId="ADAL" clId="{28F889B0-2677-47F3-84FF-ED98B5D903B3}" dt="2025-11-04T10:42:44.311" v="0" actId="26606"/>
          <pc:sldLayoutMkLst>
            <pc:docMk/>
            <pc:sldMasterMk cId="3303272580" sldId="2147483648"/>
            <pc:sldLayoutMk cId="2375038221" sldId="2147483659"/>
          </pc:sldLayoutMkLst>
        </pc:sldLayoutChg>
      </pc:sldMasterChg>
      <pc:sldMasterChg chg="add addSldLayout">
        <pc:chgData name="Susanne Svenné" userId="41f8be61-aa3d-4b7c-a28c-ec800bd54b5b" providerId="ADAL" clId="{28F889B0-2677-47F3-84FF-ED98B5D903B3}" dt="2025-11-04T10:42:44.311" v="0" actId="26606"/>
        <pc:sldMasterMkLst>
          <pc:docMk/>
          <pc:sldMasterMk cId="2652554372" sldId="2147483696"/>
        </pc:sldMasterMkLst>
        <pc:sldLayoutChg chg="add">
          <pc:chgData name="Susanne Svenné" userId="41f8be61-aa3d-4b7c-a28c-ec800bd54b5b" providerId="ADAL" clId="{28F889B0-2677-47F3-84FF-ED98B5D903B3}" dt="2025-11-04T10:42:44.311" v="0" actId="26606"/>
          <pc:sldLayoutMkLst>
            <pc:docMk/>
            <pc:sldMasterMk cId="2652554372" sldId="2147483696"/>
            <pc:sldLayoutMk cId="452672655" sldId="2147483685"/>
          </pc:sldLayoutMkLst>
        </pc:sldLayoutChg>
        <pc:sldLayoutChg chg="add">
          <pc:chgData name="Susanne Svenné" userId="41f8be61-aa3d-4b7c-a28c-ec800bd54b5b" providerId="ADAL" clId="{28F889B0-2677-47F3-84FF-ED98B5D903B3}" dt="2025-11-04T10:42:44.311" v="0" actId="26606"/>
          <pc:sldLayoutMkLst>
            <pc:docMk/>
            <pc:sldMasterMk cId="2652554372" sldId="2147483696"/>
            <pc:sldLayoutMk cId="962016889" sldId="2147483686"/>
          </pc:sldLayoutMkLst>
        </pc:sldLayoutChg>
        <pc:sldLayoutChg chg="add">
          <pc:chgData name="Susanne Svenné" userId="41f8be61-aa3d-4b7c-a28c-ec800bd54b5b" providerId="ADAL" clId="{28F889B0-2677-47F3-84FF-ED98B5D903B3}" dt="2025-11-04T10:42:44.311" v="0" actId="26606"/>
          <pc:sldLayoutMkLst>
            <pc:docMk/>
            <pc:sldMasterMk cId="2652554372" sldId="2147483696"/>
            <pc:sldLayoutMk cId="4117365574" sldId="2147483687"/>
          </pc:sldLayoutMkLst>
        </pc:sldLayoutChg>
        <pc:sldLayoutChg chg="add">
          <pc:chgData name="Susanne Svenné" userId="41f8be61-aa3d-4b7c-a28c-ec800bd54b5b" providerId="ADAL" clId="{28F889B0-2677-47F3-84FF-ED98B5D903B3}" dt="2025-11-04T10:42:44.311" v="0" actId="26606"/>
          <pc:sldLayoutMkLst>
            <pc:docMk/>
            <pc:sldMasterMk cId="2652554372" sldId="2147483696"/>
            <pc:sldLayoutMk cId="2146921698" sldId="2147483688"/>
          </pc:sldLayoutMkLst>
        </pc:sldLayoutChg>
        <pc:sldLayoutChg chg="add">
          <pc:chgData name="Susanne Svenné" userId="41f8be61-aa3d-4b7c-a28c-ec800bd54b5b" providerId="ADAL" clId="{28F889B0-2677-47F3-84FF-ED98B5D903B3}" dt="2025-11-04T10:42:44.311" v="0" actId="26606"/>
          <pc:sldLayoutMkLst>
            <pc:docMk/>
            <pc:sldMasterMk cId="2652554372" sldId="2147483696"/>
            <pc:sldLayoutMk cId="2611535963" sldId="2147483689"/>
          </pc:sldLayoutMkLst>
        </pc:sldLayoutChg>
        <pc:sldLayoutChg chg="add">
          <pc:chgData name="Susanne Svenné" userId="41f8be61-aa3d-4b7c-a28c-ec800bd54b5b" providerId="ADAL" clId="{28F889B0-2677-47F3-84FF-ED98B5D903B3}" dt="2025-11-04T10:42:44.311" v="0" actId="26606"/>
          <pc:sldLayoutMkLst>
            <pc:docMk/>
            <pc:sldMasterMk cId="2652554372" sldId="2147483696"/>
            <pc:sldLayoutMk cId="2871898775" sldId="2147483690"/>
          </pc:sldLayoutMkLst>
        </pc:sldLayoutChg>
        <pc:sldLayoutChg chg="add">
          <pc:chgData name="Susanne Svenné" userId="41f8be61-aa3d-4b7c-a28c-ec800bd54b5b" providerId="ADAL" clId="{28F889B0-2677-47F3-84FF-ED98B5D903B3}" dt="2025-11-04T10:42:44.311" v="0" actId="26606"/>
          <pc:sldLayoutMkLst>
            <pc:docMk/>
            <pc:sldMasterMk cId="2652554372" sldId="2147483696"/>
            <pc:sldLayoutMk cId="2613034952" sldId="2147483691"/>
          </pc:sldLayoutMkLst>
        </pc:sldLayoutChg>
        <pc:sldLayoutChg chg="add">
          <pc:chgData name="Susanne Svenné" userId="41f8be61-aa3d-4b7c-a28c-ec800bd54b5b" providerId="ADAL" clId="{28F889B0-2677-47F3-84FF-ED98B5D903B3}" dt="2025-11-04T10:42:44.311" v="0" actId="26606"/>
          <pc:sldLayoutMkLst>
            <pc:docMk/>
            <pc:sldMasterMk cId="2652554372" sldId="2147483696"/>
            <pc:sldLayoutMk cId="1781574670" sldId="2147483692"/>
          </pc:sldLayoutMkLst>
        </pc:sldLayoutChg>
        <pc:sldLayoutChg chg="add">
          <pc:chgData name="Susanne Svenné" userId="41f8be61-aa3d-4b7c-a28c-ec800bd54b5b" providerId="ADAL" clId="{28F889B0-2677-47F3-84FF-ED98B5D903B3}" dt="2025-11-04T10:42:44.311" v="0" actId="26606"/>
          <pc:sldLayoutMkLst>
            <pc:docMk/>
            <pc:sldMasterMk cId="2652554372" sldId="2147483696"/>
            <pc:sldLayoutMk cId="4027859661" sldId="2147483693"/>
          </pc:sldLayoutMkLst>
        </pc:sldLayoutChg>
        <pc:sldLayoutChg chg="add">
          <pc:chgData name="Susanne Svenné" userId="41f8be61-aa3d-4b7c-a28c-ec800bd54b5b" providerId="ADAL" clId="{28F889B0-2677-47F3-84FF-ED98B5D903B3}" dt="2025-11-04T10:42:44.311" v="0" actId="26606"/>
          <pc:sldLayoutMkLst>
            <pc:docMk/>
            <pc:sldMasterMk cId="2652554372" sldId="2147483696"/>
            <pc:sldLayoutMk cId="1779485205" sldId="2147483694"/>
          </pc:sldLayoutMkLst>
        </pc:sldLayoutChg>
        <pc:sldLayoutChg chg="add">
          <pc:chgData name="Susanne Svenné" userId="41f8be61-aa3d-4b7c-a28c-ec800bd54b5b" providerId="ADAL" clId="{28F889B0-2677-47F3-84FF-ED98B5D903B3}" dt="2025-11-04T10:42:44.311" v="0" actId="26606"/>
          <pc:sldLayoutMkLst>
            <pc:docMk/>
            <pc:sldMasterMk cId="2652554372" sldId="2147483696"/>
            <pc:sldLayoutMk cId="3849011519" sldId="2147483695"/>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4-19T12:26:41.568"/>
    </inkml:context>
    <inkml:brush xml:id="br0">
      <inkml:brushProperty name="width" value="0.2" units="cm"/>
      <inkml:brushProperty name="height" value="0.2" units="cm"/>
      <inkml:brushProperty name="color" value="#E71224"/>
    </inkml:brush>
  </inkml:definitions>
  <inkml:trace contextRef="#ctx0" brushRef="#br0">1 0 24575,'0'0'-8191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C128FA71-3A18-48C0-980F-4B68F7F63042}" type="datetime1">
              <a:rPr lang="en-US" smtClean="0"/>
              <a:t>11/5/2025</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2613034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7104EDB3-C0E8-45F8-9E1D-1B6C8D1880C0}" type="datetime1">
              <a:rPr lang="en-US" smtClean="0"/>
              <a:t>11/5/2025</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214692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9CF0EC4B-54ED-4041-B552-9BA760FA3DBA}" type="datetime1">
              <a:rPr lang="en-US" smtClean="0"/>
              <a:t>11/5/2025</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28718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51C1210E-201E-4473-82AC-2466F5386C38}" type="datetime1">
              <a:rPr lang="en-US" smtClean="0"/>
              <a:t>11/5/2025</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78157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B01EA198-6CAB-4B8F-B93F-1F9C8C4B6CE7}" type="datetime1">
              <a:rPr lang="en-US" smtClean="0"/>
              <a:t>11/5/2025</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402785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CA06041F-4525-44D5-AA4F-332294BF1F56}" type="datetime1">
              <a:rPr lang="en-US" smtClean="0"/>
              <a:t>11/5/2025</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1779485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F9557091-BBDF-4EB9-BA6B-2BB67AC4FC0F}" type="datetime1">
              <a:rPr lang="en-US" smtClean="0"/>
              <a:t>11/5/2025</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3849011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2D6B226B-77A6-410C-9796-083F278E0125}" type="datetime1">
              <a:rPr lang="en-US" smtClean="0"/>
              <a:t>11/5/2025</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261153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A23A578B-D289-4C40-8593-3D356C49DA58}" type="datetime1">
              <a:rPr lang="en-US" smtClean="0"/>
              <a:t>11/5/2025</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452672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713DFAE3-14DB-48A7-A80F-80DDB072CE3D}" type="datetime1">
              <a:rPr lang="en-US" smtClean="0"/>
              <a:t>11/5/2025</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962016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92C5EAEF-6478-4102-8F5D-A5FE9FC97ACB}" type="datetime1">
              <a:rPr lang="en-US" smtClean="0"/>
              <a:t>11/5/2025</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‹nr.›</a:t>
            </a:fld>
            <a:endParaRPr lang="en-US"/>
          </a:p>
        </p:txBody>
      </p:sp>
    </p:spTree>
    <p:extLst>
      <p:ext uri="{BB962C8B-B14F-4D97-AF65-F5344CB8AC3E}">
        <p14:creationId xmlns:p14="http://schemas.microsoft.com/office/powerpoint/2010/main" val="4117365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67F45AC6-C491-4585-A584-9CE2AF7D5500}" type="datetime1">
              <a:rPr lang="en-US" smtClean="0"/>
              <a:t>11/5/2025</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‹nr.›</a:t>
            </a:fld>
            <a:endParaRPr lang="en-US"/>
          </a:p>
        </p:txBody>
      </p:sp>
    </p:spTree>
    <p:extLst>
      <p:ext uri="{BB962C8B-B14F-4D97-AF65-F5344CB8AC3E}">
        <p14:creationId xmlns:p14="http://schemas.microsoft.com/office/powerpoint/2010/main" val="265255437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89" r:id="rId6"/>
    <p:sldLayoutId id="2147483685" r:id="rId7"/>
    <p:sldLayoutId id="2147483686" r:id="rId8"/>
    <p:sldLayoutId id="2147483687" r:id="rId9"/>
    <p:sldLayoutId id="2147483688" r:id="rId10"/>
    <p:sldLayoutId id="2147483690" r:id="rId11"/>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geus.dk/vandressourcer/vandkvalitet/grundvandskvalitet/opgoerelser"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9.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9B65F7F7-2FCE-8F01-53DE-15C39342BE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5FF7B24-C747-CFF7-6E8F-8DFEEE556AE4}"/>
              </a:ext>
            </a:extLst>
          </p:cNvPr>
          <p:cNvSpPr>
            <a:spLocks noGrp="1"/>
          </p:cNvSpPr>
          <p:nvPr>
            <p:ph type="ctrTitle"/>
          </p:nvPr>
        </p:nvSpPr>
        <p:spPr>
          <a:xfrm>
            <a:off x="1731821" y="501345"/>
            <a:ext cx="8728364" cy="689279"/>
          </a:xfrm>
        </p:spPr>
        <p:txBody>
          <a:bodyPr>
            <a:normAutofit/>
          </a:bodyPr>
          <a:lstStyle/>
          <a:p>
            <a:r>
              <a:rPr lang="da-DK" sz="3600"/>
              <a:t>Årsmøde DN Solrød</a:t>
            </a:r>
          </a:p>
        </p:txBody>
      </p:sp>
      <p:sp>
        <p:nvSpPr>
          <p:cNvPr id="3" name="Undertitel 2">
            <a:extLst>
              <a:ext uri="{FF2B5EF4-FFF2-40B4-BE49-F238E27FC236}">
                <a16:creationId xmlns:a16="http://schemas.microsoft.com/office/drawing/2014/main" id="{16C4B8E1-6337-208F-7654-6DEEFBB8DC68}"/>
              </a:ext>
            </a:extLst>
          </p:cNvPr>
          <p:cNvSpPr>
            <a:spLocks noGrp="1"/>
          </p:cNvSpPr>
          <p:nvPr>
            <p:ph type="subTitle" idx="1"/>
          </p:nvPr>
        </p:nvSpPr>
        <p:spPr>
          <a:xfrm>
            <a:off x="1731821" y="1212692"/>
            <a:ext cx="8728363" cy="479277"/>
          </a:xfrm>
        </p:spPr>
        <p:txBody>
          <a:bodyPr>
            <a:normAutofit/>
          </a:bodyPr>
          <a:lstStyle/>
          <a:p>
            <a:r>
              <a:rPr lang="da-DK" dirty="0"/>
              <a:t>6. November 2025</a:t>
            </a:r>
          </a:p>
        </p:txBody>
      </p:sp>
      <p:pic>
        <p:nvPicPr>
          <p:cNvPr id="1026" name="Billede 708741800">
            <a:extLst>
              <a:ext uri="{FF2B5EF4-FFF2-40B4-BE49-F238E27FC236}">
                <a16:creationId xmlns:a16="http://schemas.microsoft.com/office/drawing/2014/main" id="{2DB32D27-FC0A-57E9-D6EE-E45EF7F0FA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68825" y="3731251"/>
            <a:ext cx="4982402" cy="27154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felt 4">
            <a:extLst>
              <a:ext uri="{FF2B5EF4-FFF2-40B4-BE49-F238E27FC236}">
                <a16:creationId xmlns:a16="http://schemas.microsoft.com/office/drawing/2014/main" id="{DF829668-9280-6CAE-6193-9108070BCC3A}"/>
              </a:ext>
            </a:extLst>
          </p:cNvPr>
          <p:cNvSpPr txBox="1"/>
          <p:nvPr/>
        </p:nvSpPr>
        <p:spPr>
          <a:xfrm>
            <a:off x="2677213" y="2897394"/>
            <a:ext cx="5307290" cy="1200329"/>
          </a:xfrm>
          <a:prstGeom prst="rect">
            <a:avLst/>
          </a:prstGeom>
          <a:noFill/>
        </p:spPr>
        <p:txBody>
          <a:bodyPr wrap="square" rtlCol="0">
            <a:spAutoFit/>
          </a:bodyPr>
          <a:lstStyle/>
          <a:p>
            <a:r>
              <a:rPr lang="da-DK" sz="3600" b="1" dirty="0"/>
              <a:t>Hvordan sikrer vi rent vand i fremtiden?</a:t>
            </a:r>
          </a:p>
        </p:txBody>
      </p:sp>
    </p:spTree>
    <p:extLst>
      <p:ext uri="{BB962C8B-B14F-4D97-AF65-F5344CB8AC3E}">
        <p14:creationId xmlns:p14="http://schemas.microsoft.com/office/powerpoint/2010/main" val="860453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053E63CF-7044-A897-9BB4-9E37971555DC}"/>
              </a:ext>
            </a:extLst>
          </p:cNvPr>
          <p:cNvPicPr>
            <a:picLocks noChangeAspect="1"/>
          </p:cNvPicPr>
          <p:nvPr/>
        </p:nvPicPr>
        <p:blipFill>
          <a:blip r:embed="rId2"/>
          <a:stretch>
            <a:fillRect/>
          </a:stretch>
        </p:blipFill>
        <p:spPr>
          <a:xfrm>
            <a:off x="9499036" y="5292176"/>
            <a:ext cx="2426418" cy="1322947"/>
          </a:xfrm>
          <a:prstGeom prst="rect">
            <a:avLst/>
          </a:prstGeom>
        </p:spPr>
      </p:pic>
      <p:sp>
        <p:nvSpPr>
          <p:cNvPr id="4" name="Tekstfelt 3">
            <a:extLst>
              <a:ext uri="{FF2B5EF4-FFF2-40B4-BE49-F238E27FC236}">
                <a16:creationId xmlns:a16="http://schemas.microsoft.com/office/drawing/2014/main" id="{83A221F6-B48E-40CB-9E7E-36E2F72A95A8}"/>
              </a:ext>
            </a:extLst>
          </p:cNvPr>
          <p:cNvSpPr txBox="1"/>
          <p:nvPr/>
        </p:nvSpPr>
        <p:spPr bwMode="auto">
          <a:xfrm>
            <a:off x="1559496" y="98138"/>
            <a:ext cx="936104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algn="ctr">
              <a:lnSpc>
                <a:spcPct val="90000"/>
              </a:lnSpc>
              <a:spcAft>
                <a:spcPts val="600"/>
              </a:spcAft>
              <a:defRPr sz="1400" b="0" i="0" u="none" strike="noStrike" kern="1200" spc="0" baseline="0">
                <a:solidFill>
                  <a:srgbClr val="000000">
                    <a:lumMod val="65000"/>
                    <a:lumOff val="35000"/>
                  </a:srgbClr>
                </a:solidFill>
                <a:latin typeface="+mn-lt"/>
                <a:ea typeface="+mn-ea"/>
                <a:cs typeface="+mn-cs"/>
              </a:defRPr>
            </a:pPr>
            <a:r>
              <a:rPr lang="da-DK" sz="2000" b="1" dirty="0">
                <a:solidFill>
                  <a:schemeClr val="tx2"/>
                </a:solidFill>
                <a:latin typeface="+mj-lt"/>
                <a:ea typeface="+mj-ea"/>
                <a:cs typeface="+mj-cs"/>
              </a:rPr>
              <a:t>Sprøjtegiftrester i </a:t>
            </a:r>
            <a:r>
              <a:rPr lang="da-DK" sz="2400" b="1" dirty="0">
                <a:solidFill>
                  <a:srgbClr val="FF0000"/>
                </a:solidFill>
                <a:latin typeface="+mj-lt"/>
                <a:ea typeface="+mj-ea"/>
                <a:cs typeface="+mj-cs"/>
              </a:rPr>
              <a:t>aktive danske vandværksboringer </a:t>
            </a:r>
            <a:endParaRPr lang="da-DK" sz="2000" b="1" dirty="0">
              <a:solidFill>
                <a:srgbClr val="FF0000"/>
              </a:solidFill>
              <a:latin typeface="+mj-lt"/>
              <a:ea typeface="+mj-ea"/>
              <a:cs typeface="+mj-cs"/>
            </a:endParaRPr>
          </a:p>
          <a:p>
            <a:pPr algn="ctr">
              <a:lnSpc>
                <a:spcPct val="90000"/>
              </a:lnSpc>
              <a:spcAft>
                <a:spcPts val="600"/>
              </a:spcAft>
              <a:defRPr sz="1400" b="0" i="0" u="none" strike="noStrike" kern="1200" spc="0" baseline="0">
                <a:solidFill>
                  <a:srgbClr val="000000">
                    <a:lumMod val="65000"/>
                    <a:lumOff val="35000"/>
                  </a:srgbClr>
                </a:solidFill>
                <a:latin typeface="+mn-lt"/>
                <a:ea typeface="+mn-ea"/>
                <a:cs typeface="+mn-cs"/>
              </a:defRPr>
            </a:pPr>
            <a:r>
              <a:rPr lang="da-DK" sz="1700" b="1" dirty="0">
                <a:solidFill>
                  <a:srgbClr val="FF0000"/>
                </a:solidFill>
                <a:latin typeface="+mj-lt"/>
                <a:ea typeface="+mj-ea"/>
                <a:cs typeface="+mj-cs"/>
              </a:rPr>
              <a:t>Hvorfor stiger fundprocenten ikke, selvom vi finder stadig flere stoffer ?</a:t>
            </a:r>
          </a:p>
          <a:p>
            <a:pPr algn="r">
              <a:lnSpc>
                <a:spcPct val="90000"/>
              </a:lnSpc>
              <a:spcAft>
                <a:spcPts val="600"/>
              </a:spcAft>
              <a:defRPr sz="1400" b="0" i="0" u="none" strike="noStrike" kern="1200" spc="0" baseline="0">
                <a:solidFill>
                  <a:srgbClr val="000000">
                    <a:lumMod val="65000"/>
                    <a:lumOff val="35000"/>
                  </a:srgbClr>
                </a:solidFill>
                <a:latin typeface="+mn-lt"/>
                <a:ea typeface="+mn-ea"/>
                <a:cs typeface="+mn-cs"/>
              </a:defRPr>
            </a:pPr>
            <a:endParaRPr lang="da-DK" sz="1700" b="1" dirty="0">
              <a:solidFill>
                <a:srgbClr val="FF0000"/>
              </a:solidFill>
              <a:latin typeface="+mj-lt"/>
              <a:ea typeface="+mj-ea"/>
              <a:cs typeface="+mj-cs"/>
            </a:endParaRPr>
          </a:p>
        </p:txBody>
      </p:sp>
      <p:sp>
        <p:nvSpPr>
          <p:cNvPr id="8" name="Tekstfelt 7">
            <a:extLst>
              <a:ext uri="{FF2B5EF4-FFF2-40B4-BE49-F238E27FC236}">
                <a16:creationId xmlns:a16="http://schemas.microsoft.com/office/drawing/2014/main" id="{072474EC-BC34-98B8-5780-E04232D6EDFB}"/>
              </a:ext>
            </a:extLst>
          </p:cNvPr>
          <p:cNvSpPr txBox="1"/>
          <p:nvPr/>
        </p:nvSpPr>
        <p:spPr>
          <a:xfrm>
            <a:off x="207847" y="4028465"/>
            <a:ext cx="3452825" cy="1138773"/>
          </a:xfrm>
          <a:prstGeom prst="rect">
            <a:avLst/>
          </a:prstGeom>
          <a:noFill/>
        </p:spPr>
        <p:txBody>
          <a:bodyPr wrap="square">
            <a:spAutoFit/>
          </a:bodyPr>
          <a:lstStyle/>
          <a:p>
            <a:pPr algn="ctr">
              <a:lnSpc>
                <a:spcPct val="90000"/>
              </a:lnSpc>
              <a:spcAft>
                <a:spcPts val="600"/>
              </a:spcAft>
              <a:defRPr sz="1400" b="0" i="0" u="none" strike="noStrike" kern="1200" spc="0" baseline="0">
                <a:solidFill>
                  <a:srgbClr val="000000">
                    <a:lumMod val="65000"/>
                    <a:lumOff val="35000"/>
                  </a:srgbClr>
                </a:solidFill>
                <a:latin typeface="+mn-lt"/>
                <a:ea typeface="+mn-ea"/>
                <a:cs typeface="+mn-cs"/>
              </a:defRPr>
            </a:pPr>
            <a:r>
              <a:rPr lang="da-DK" sz="2800" b="1" dirty="0">
                <a:solidFill>
                  <a:schemeClr val="tx2"/>
                </a:solidFill>
                <a:latin typeface="+mj-lt"/>
                <a:ea typeface="+mj-ea"/>
                <a:cs typeface="+mj-cs"/>
              </a:rPr>
              <a:t>Vandværkernes BoringsKontrol</a:t>
            </a:r>
          </a:p>
          <a:p>
            <a:pPr algn="ctr">
              <a:lnSpc>
                <a:spcPct val="90000"/>
              </a:lnSpc>
              <a:spcAft>
                <a:spcPts val="600"/>
              </a:spcAft>
              <a:defRPr sz="1400" b="0" i="0" u="none" strike="noStrike" kern="1200" spc="0" baseline="0">
                <a:solidFill>
                  <a:srgbClr val="000000">
                    <a:lumMod val="65000"/>
                    <a:lumOff val="35000"/>
                  </a:srgbClr>
                </a:solidFill>
                <a:latin typeface="+mn-lt"/>
                <a:ea typeface="+mn-ea"/>
                <a:cs typeface="+mn-cs"/>
              </a:defRPr>
            </a:pPr>
            <a:r>
              <a:rPr lang="da-DK" sz="1400" b="1" dirty="0">
                <a:solidFill>
                  <a:schemeClr val="tx2"/>
                </a:solidFill>
                <a:latin typeface="+mj-lt"/>
                <a:ea typeface="+mj-ea"/>
                <a:cs typeface="+mj-cs"/>
              </a:rPr>
              <a:t>Tal fra GEUS</a:t>
            </a:r>
          </a:p>
        </p:txBody>
      </p:sp>
      <p:sp>
        <p:nvSpPr>
          <p:cNvPr id="10" name="Tekstfelt 9">
            <a:extLst>
              <a:ext uri="{FF2B5EF4-FFF2-40B4-BE49-F238E27FC236}">
                <a16:creationId xmlns:a16="http://schemas.microsoft.com/office/drawing/2014/main" id="{F7641F16-81C7-6E19-D708-C0BA7377103E}"/>
              </a:ext>
            </a:extLst>
          </p:cNvPr>
          <p:cNvSpPr txBox="1"/>
          <p:nvPr/>
        </p:nvSpPr>
        <p:spPr>
          <a:xfrm>
            <a:off x="279854" y="5167238"/>
            <a:ext cx="3308809" cy="707886"/>
          </a:xfrm>
          <a:prstGeom prst="rect">
            <a:avLst/>
          </a:prstGeom>
          <a:noFill/>
        </p:spPr>
        <p:txBody>
          <a:bodyPr wrap="square">
            <a:spAutoFit/>
          </a:bodyPr>
          <a:lstStyle/>
          <a:p>
            <a:r>
              <a:rPr lang="da-DK" sz="1000" i="1" dirty="0">
                <a:latin typeface="Calibri" panose="020F0502020204030204" pitchFamily="34" charset="0"/>
                <a:ea typeface="Times New Roman" panose="02020603050405020304" pitchFamily="18" charset="0"/>
              </a:rPr>
              <a:t>* GEUS tal fra 2024 stammer fra kvartalsopgørelse  1/1-2024 til 31/12-2024 (</a:t>
            </a:r>
            <a:r>
              <a:rPr lang="da-DK" sz="1000" i="1" u="sng" dirty="0">
                <a:latin typeface="Calibri" panose="020F0502020204030204" pitchFamily="34"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https://www.geus.dk/vandressourcer/vandkvalitet/grundvandskvalitet/opgoerelser</a:t>
            </a:r>
            <a:endParaRPr lang="da-DK" sz="1000" dirty="0"/>
          </a:p>
        </p:txBody>
      </p:sp>
      <p:pic>
        <p:nvPicPr>
          <p:cNvPr id="2" name="Billede 1">
            <a:extLst>
              <a:ext uri="{FF2B5EF4-FFF2-40B4-BE49-F238E27FC236}">
                <a16:creationId xmlns:a16="http://schemas.microsoft.com/office/drawing/2014/main" id="{6DAB165C-9C6D-F886-1DB4-F344AFED50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63752" y="844472"/>
            <a:ext cx="6768753" cy="3115539"/>
          </a:xfrm>
          <a:prstGeom prst="rect">
            <a:avLst/>
          </a:prstGeom>
          <a:noFill/>
        </p:spPr>
      </p:pic>
      <p:pic>
        <p:nvPicPr>
          <p:cNvPr id="7" name="Billede 6">
            <a:extLst>
              <a:ext uri="{FF2B5EF4-FFF2-40B4-BE49-F238E27FC236}">
                <a16:creationId xmlns:a16="http://schemas.microsoft.com/office/drawing/2014/main" id="{D104A06D-B3BD-1E91-BDF4-D3B714A999A5}"/>
              </a:ext>
            </a:extLst>
          </p:cNvPr>
          <p:cNvPicPr>
            <a:picLocks noChangeAspect="1"/>
          </p:cNvPicPr>
          <p:nvPr/>
        </p:nvPicPr>
        <p:blipFill>
          <a:blip r:embed="rId5"/>
          <a:stretch>
            <a:fillRect/>
          </a:stretch>
        </p:blipFill>
        <p:spPr>
          <a:xfrm>
            <a:off x="2877028" y="4111317"/>
            <a:ext cx="7333643" cy="2746683"/>
          </a:xfrm>
          <a:prstGeom prst="rect">
            <a:avLst/>
          </a:prstGeom>
        </p:spPr>
      </p:pic>
    </p:spTree>
    <p:extLst>
      <p:ext uri="{BB962C8B-B14F-4D97-AF65-F5344CB8AC3E}">
        <p14:creationId xmlns:p14="http://schemas.microsoft.com/office/powerpoint/2010/main" val="632212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28E771-3C51-3AE6-410D-C913BB1EA5C4}"/>
              </a:ext>
            </a:extLst>
          </p:cNvPr>
          <p:cNvSpPr>
            <a:spLocks noGrp="1"/>
          </p:cNvSpPr>
          <p:nvPr>
            <p:ph type="title"/>
          </p:nvPr>
        </p:nvSpPr>
        <p:spPr>
          <a:xfrm>
            <a:off x="390457" y="309358"/>
            <a:ext cx="10653578" cy="624497"/>
          </a:xfrm>
        </p:spPr>
        <p:txBody>
          <a:bodyPr/>
          <a:lstStyle/>
          <a:p>
            <a:r>
              <a:rPr lang="da-DK" dirty="0"/>
              <a:t>Pesticider i vores drikkevand</a:t>
            </a:r>
          </a:p>
        </p:txBody>
      </p:sp>
      <p:pic>
        <p:nvPicPr>
          <p:cNvPr id="10" name="Pladsholder til indhold 9">
            <a:extLst>
              <a:ext uri="{FF2B5EF4-FFF2-40B4-BE49-F238E27FC236}">
                <a16:creationId xmlns:a16="http://schemas.microsoft.com/office/drawing/2014/main" id="{0C40AC75-8D9B-05BB-5829-2A263249A67B}"/>
              </a:ext>
            </a:extLst>
          </p:cNvPr>
          <p:cNvPicPr>
            <a:picLocks noGrp="1" noChangeAspect="1"/>
          </p:cNvPicPr>
          <p:nvPr>
            <p:ph idx="1"/>
          </p:nvPr>
        </p:nvPicPr>
        <p:blipFill>
          <a:blip r:embed="rId2"/>
          <a:stretch>
            <a:fillRect/>
          </a:stretch>
        </p:blipFill>
        <p:spPr>
          <a:xfrm>
            <a:off x="204685" y="1044468"/>
            <a:ext cx="7302244" cy="5761229"/>
          </a:xfrm>
          <a:prstGeom prst="rect">
            <a:avLst/>
          </a:prstGeom>
        </p:spPr>
      </p:pic>
      <p:pic>
        <p:nvPicPr>
          <p:cNvPr id="9" name="Billede 8">
            <a:extLst>
              <a:ext uri="{FF2B5EF4-FFF2-40B4-BE49-F238E27FC236}">
                <a16:creationId xmlns:a16="http://schemas.microsoft.com/office/drawing/2014/main" id="{D3A69970-E87A-1E2D-3F61-72A7A2F71968}"/>
              </a:ext>
            </a:extLst>
          </p:cNvPr>
          <p:cNvPicPr>
            <a:picLocks noChangeAspect="1"/>
          </p:cNvPicPr>
          <p:nvPr/>
        </p:nvPicPr>
        <p:blipFill>
          <a:blip r:embed="rId3"/>
          <a:stretch>
            <a:fillRect/>
          </a:stretch>
        </p:blipFill>
        <p:spPr>
          <a:xfrm>
            <a:off x="3941552" y="1044468"/>
            <a:ext cx="2154448" cy="2783103"/>
          </a:xfrm>
          <a:prstGeom prst="rect">
            <a:avLst/>
          </a:prstGeom>
        </p:spPr>
      </p:pic>
      <p:pic>
        <p:nvPicPr>
          <p:cNvPr id="4" name="Billede 3">
            <a:extLst>
              <a:ext uri="{FF2B5EF4-FFF2-40B4-BE49-F238E27FC236}">
                <a16:creationId xmlns:a16="http://schemas.microsoft.com/office/drawing/2014/main" id="{045DFA39-9C9A-ADAB-D848-E09F14F5EE2D}"/>
              </a:ext>
            </a:extLst>
          </p:cNvPr>
          <p:cNvPicPr>
            <a:picLocks noChangeAspect="1"/>
          </p:cNvPicPr>
          <p:nvPr/>
        </p:nvPicPr>
        <p:blipFill>
          <a:blip r:embed="rId4"/>
          <a:stretch>
            <a:fillRect/>
          </a:stretch>
        </p:blipFill>
        <p:spPr>
          <a:xfrm>
            <a:off x="6109548" y="1727958"/>
            <a:ext cx="5877767" cy="3135839"/>
          </a:xfrm>
          <a:prstGeom prst="rect">
            <a:avLst/>
          </a:prstGeom>
        </p:spPr>
      </p:pic>
      <p:pic>
        <p:nvPicPr>
          <p:cNvPr id="12" name="Billede 11">
            <a:extLst>
              <a:ext uri="{FF2B5EF4-FFF2-40B4-BE49-F238E27FC236}">
                <a16:creationId xmlns:a16="http://schemas.microsoft.com/office/drawing/2014/main" id="{247D13B6-A5AE-3989-1F9D-1C7947507A89}"/>
              </a:ext>
            </a:extLst>
          </p:cNvPr>
          <p:cNvPicPr>
            <a:picLocks noChangeAspect="1"/>
          </p:cNvPicPr>
          <p:nvPr/>
        </p:nvPicPr>
        <p:blipFill>
          <a:blip r:embed="rId5"/>
          <a:stretch>
            <a:fillRect/>
          </a:stretch>
        </p:blipFill>
        <p:spPr>
          <a:xfrm>
            <a:off x="9560897" y="5333745"/>
            <a:ext cx="2426418" cy="1322947"/>
          </a:xfrm>
          <a:prstGeom prst="rect">
            <a:avLst/>
          </a:prstGeom>
        </p:spPr>
      </p:pic>
    </p:spTree>
    <p:extLst>
      <p:ext uri="{BB962C8B-B14F-4D97-AF65-F5344CB8AC3E}">
        <p14:creationId xmlns:p14="http://schemas.microsoft.com/office/powerpoint/2010/main" val="846859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1F70EF-CDF7-AFDB-9EF6-D2A1D418C54D}"/>
              </a:ext>
            </a:extLst>
          </p:cNvPr>
          <p:cNvSpPr>
            <a:spLocks noGrp="1"/>
          </p:cNvSpPr>
          <p:nvPr>
            <p:ph type="title"/>
          </p:nvPr>
        </p:nvSpPr>
        <p:spPr/>
        <p:txBody>
          <a:bodyPr/>
          <a:lstStyle/>
          <a:p>
            <a:r>
              <a:rPr lang="da-DK" dirty="0"/>
              <a:t>Fund af Pesticider i Solrød Kommune</a:t>
            </a:r>
          </a:p>
        </p:txBody>
      </p:sp>
      <p:graphicFrame>
        <p:nvGraphicFramePr>
          <p:cNvPr id="4" name="Pladsholder til indhold 3">
            <a:extLst>
              <a:ext uri="{FF2B5EF4-FFF2-40B4-BE49-F238E27FC236}">
                <a16:creationId xmlns:a16="http://schemas.microsoft.com/office/drawing/2014/main" id="{1854CDE8-365B-4B33-A415-6002A93A24C5}"/>
              </a:ext>
            </a:extLst>
          </p:cNvPr>
          <p:cNvGraphicFramePr>
            <a:graphicFrameLocks noGrp="1"/>
          </p:cNvGraphicFramePr>
          <p:nvPr>
            <p:ph idx="1"/>
            <p:extLst>
              <p:ext uri="{D42A27DB-BD31-4B8C-83A1-F6EECF244321}">
                <p14:modId xmlns:p14="http://schemas.microsoft.com/office/powerpoint/2010/main" val="2995662969"/>
              </p:ext>
            </p:extLst>
          </p:nvPr>
        </p:nvGraphicFramePr>
        <p:xfrm>
          <a:off x="612775" y="1716088"/>
          <a:ext cx="7399111" cy="1320800"/>
        </p:xfrm>
        <a:graphic>
          <a:graphicData uri="http://schemas.openxmlformats.org/drawingml/2006/table">
            <a:tbl>
              <a:tblPr firstRow="1" bandRow="1">
                <a:tableStyleId>{5C22544A-7EE6-4342-B048-85BDC9FD1C3A}</a:tableStyleId>
              </a:tblPr>
              <a:tblGrid>
                <a:gridCol w="1775618">
                  <a:extLst>
                    <a:ext uri="{9D8B030D-6E8A-4147-A177-3AD203B41FA5}">
                      <a16:colId xmlns:a16="http://schemas.microsoft.com/office/drawing/2014/main" val="2414870356"/>
                    </a:ext>
                  </a:extLst>
                </a:gridCol>
                <a:gridCol w="894738">
                  <a:extLst>
                    <a:ext uri="{9D8B030D-6E8A-4147-A177-3AD203B41FA5}">
                      <a16:colId xmlns:a16="http://schemas.microsoft.com/office/drawing/2014/main" val="655862625"/>
                    </a:ext>
                  </a:extLst>
                </a:gridCol>
                <a:gridCol w="961685">
                  <a:extLst>
                    <a:ext uri="{9D8B030D-6E8A-4147-A177-3AD203B41FA5}">
                      <a16:colId xmlns:a16="http://schemas.microsoft.com/office/drawing/2014/main" val="3631170509"/>
                    </a:ext>
                  </a:extLst>
                </a:gridCol>
                <a:gridCol w="1284313">
                  <a:extLst>
                    <a:ext uri="{9D8B030D-6E8A-4147-A177-3AD203B41FA5}">
                      <a16:colId xmlns:a16="http://schemas.microsoft.com/office/drawing/2014/main" val="852308161"/>
                    </a:ext>
                  </a:extLst>
                </a:gridCol>
                <a:gridCol w="1211305">
                  <a:extLst>
                    <a:ext uri="{9D8B030D-6E8A-4147-A177-3AD203B41FA5}">
                      <a16:colId xmlns:a16="http://schemas.microsoft.com/office/drawing/2014/main" val="1396979141"/>
                    </a:ext>
                  </a:extLst>
                </a:gridCol>
                <a:gridCol w="1271452">
                  <a:extLst>
                    <a:ext uri="{9D8B030D-6E8A-4147-A177-3AD203B41FA5}">
                      <a16:colId xmlns:a16="http://schemas.microsoft.com/office/drawing/2014/main" val="2218827316"/>
                    </a:ext>
                  </a:extLst>
                </a:gridCol>
              </a:tblGrid>
              <a:tr h="370840">
                <a:tc>
                  <a:txBody>
                    <a:bodyPr/>
                    <a:lstStyle/>
                    <a:p>
                      <a:r>
                        <a:rPr lang="da-DK" dirty="0"/>
                        <a:t>Solrød</a:t>
                      </a:r>
                    </a:p>
                  </a:txBody>
                  <a:tcPr/>
                </a:tc>
                <a:tc gridSpan="3">
                  <a:txBody>
                    <a:bodyPr/>
                    <a:lstStyle/>
                    <a:p>
                      <a:r>
                        <a:rPr lang="da-DK" dirty="0"/>
                        <a:t>Boringer </a:t>
                      </a:r>
                    </a:p>
                  </a:txBody>
                  <a:tcPr/>
                </a:tc>
                <a:tc hMerge="1">
                  <a:txBody>
                    <a:bodyPr/>
                    <a:lstStyle/>
                    <a:p>
                      <a:endParaRPr lang="da-DK" dirty="0"/>
                    </a:p>
                  </a:txBody>
                  <a:tcPr/>
                </a:tc>
                <a:tc hMerge="1">
                  <a:txBody>
                    <a:bodyPr/>
                    <a:lstStyle/>
                    <a:p>
                      <a:endParaRPr lang="da-DK" dirty="0"/>
                    </a:p>
                  </a:txBody>
                  <a:tcPr/>
                </a:tc>
                <a:tc gridSpan="2">
                  <a:txBody>
                    <a:bodyPr/>
                    <a:lstStyle/>
                    <a:p>
                      <a:r>
                        <a:rPr lang="da-DK" dirty="0"/>
                        <a:t>Andel i %</a:t>
                      </a:r>
                    </a:p>
                  </a:txBody>
                  <a:tcPr/>
                </a:tc>
                <a:tc hMerge="1">
                  <a:txBody>
                    <a:bodyPr/>
                    <a:lstStyle/>
                    <a:p>
                      <a:endParaRPr lang="da-DK" dirty="0"/>
                    </a:p>
                  </a:txBody>
                  <a:tcPr/>
                </a:tc>
                <a:extLst>
                  <a:ext uri="{0D108BD9-81ED-4DB2-BD59-A6C34878D82A}">
                    <a16:rowId xmlns:a16="http://schemas.microsoft.com/office/drawing/2014/main" val="3497257367"/>
                  </a:ext>
                </a:extLst>
              </a:tr>
              <a:tr h="370840">
                <a:tc>
                  <a:txBody>
                    <a:bodyPr/>
                    <a:lstStyle/>
                    <a:p>
                      <a:r>
                        <a:rPr lang="da-DK" sz="1600" dirty="0"/>
                        <a:t>10. </a:t>
                      </a:r>
                      <a:r>
                        <a:rPr lang="da-DK" sz="1600" dirty="0" err="1"/>
                        <a:t>Sep</a:t>
                      </a:r>
                      <a:r>
                        <a:rPr lang="da-DK" sz="1600" dirty="0"/>
                        <a:t> 2020 -10. </a:t>
                      </a:r>
                      <a:r>
                        <a:rPr lang="da-DK" sz="1600" dirty="0" err="1"/>
                        <a:t>sep</a:t>
                      </a:r>
                      <a:r>
                        <a:rPr lang="da-DK" sz="1600" dirty="0"/>
                        <a:t> 2025</a:t>
                      </a:r>
                    </a:p>
                  </a:txBody>
                  <a:tcPr/>
                </a:tc>
                <a:tc>
                  <a:txBody>
                    <a:bodyPr/>
                    <a:lstStyle/>
                    <a:p>
                      <a:r>
                        <a:rPr lang="da-DK" sz="1600" dirty="0"/>
                        <a:t>Samlet antal</a:t>
                      </a:r>
                    </a:p>
                  </a:txBody>
                  <a:tcPr/>
                </a:tc>
                <a:tc>
                  <a:txBody>
                    <a:bodyPr/>
                    <a:lstStyle/>
                    <a:p>
                      <a:r>
                        <a:rPr lang="da-DK" sz="1600" dirty="0"/>
                        <a:t>med fund</a:t>
                      </a:r>
                    </a:p>
                  </a:txBody>
                  <a:tcPr/>
                </a:tc>
                <a:tc>
                  <a:txBody>
                    <a:bodyPr/>
                    <a:lstStyle/>
                    <a:p>
                      <a:r>
                        <a:rPr lang="da-DK" sz="1600" kern="1200" dirty="0">
                          <a:solidFill>
                            <a:schemeClr val="dk1"/>
                          </a:solidFill>
                          <a:effectLst/>
                          <a:latin typeface="+mn-lt"/>
                          <a:ea typeface="+mn-ea"/>
                          <a:cs typeface="+mn-cs"/>
                        </a:rPr>
                        <a:t>&gt;0,1 µg/l</a:t>
                      </a:r>
                    </a:p>
                  </a:txBody>
                  <a:tcPr/>
                </a:tc>
                <a:tc>
                  <a:txBody>
                    <a:bodyPr/>
                    <a:lstStyle/>
                    <a:p>
                      <a:r>
                        <a:rPr lang="da-DK" sz="1600" dirty="0"/>
                        <a:t>med fund</a:t>
                      </a:r>
                    </a:p>
                  </a:txBody>
                  <a:tcPr/>
                </a:tc>
                <a:tc>
                  <a:txBody>
                    <a:bodyPr/>
                    <a:lstStyle/>
                    <a:p>
                      <a:r>
                        <a:rPr lang="da-DK" sz="1600" kern="1200" dirty="0">
                          <a:solidFill>
                            <a:schemeClr val="dk1"/>
                          </a:solidFill>
                          <a:effectLst/>
                          <a:latin typeface="+mn-lt"/>
                          <a:ea typeface="+mn-ea"/>
                          <a:cs typeface="+mn-cs"/>
                        </a:rPr>
                        <a:t>&gt;0,1 µg/l</a:t>
                      </a:r>
                      <a:endParaRPr lang="da-DK" sz="1400" dirty="0"/>
                    </a:p>
                  </a:txBody>
                  <a:tcPr/>
                </a:tc>
                <a:extLst>
                  <a:ext uri="{0D108BD9-81ED-4DB2-BD59-A6C34878D82A}">
                    <a16:rowId xmlns:a16="http://schemas.microsoft.com/office/drawing/2014/main" val="797039777"/>
                  </a:ext>
                </a:extLst>
              </a:tr>
              <a:tr h="370840">
                <a:tc>
                  <a:txBody>
                    <a:bodyPr/>
                    <a:lstStyle/>
                    <a:p>
                      <a:endParaRPr lang="da-DK"/>
                    </a:p>
                  </a:txBody>
                  <a:tcPr/>
                </a:tc>
                <a:tc>
                  <a:txBody>
                    <a:bodyPr/>
                    <a:lstStyle/>
                    <a:p>
                      <a:r>
                        <a:rPr lang="da-DK" dirty="0"/>
                        <a:t>26</a:t>
                      </a:r>
                    </a:p>
                  </a:txBody>
                  <a:tcPr/>
                </a:tc>
                <a:tc>
                  <a:txBody>
                    <a:bodyPr/>
                    <a:lstStyle/>
                    <a:p>
                      <a:r>
                        <a:rPr lang="da-DK" dirty="0"/>
                        <a:t>21</a:t>
                      </a:r>
                    </a:p>
                  </a:txBody>
                  <a:tcPr/>
                </a:tc>
                <a:tc>
                  <a:txBody>
                    <a:bodyPr/>
                    <a:lstStyle/>
                    <a:p>
                      <a:r>
                        <a:rPr lang="da-DK" dirty="0"/>
                        <a:t>4</a:t>
                      </a:r>
                    </a:p>
                  </a:txBody>
                  <a:tcPr/>
                </a:tc>
                <a:tc>
                  <a:txBody>
                    <a:bodyPr/>
                    <a:lstStyle/>
                    <a:p>
                      <a:r>
                        <a:rPr lang="da-DK" dirty="0"/>
                        <a:t>80,8</a:t>
                      </a:r>
                    </a:p>
                  </a:txBody>
                  <a:tcPr/>
                </a:tc>
                <a:tc>
                  <a:txBody>
                    <a:bodyPr/>
                    <a:lstStyle/>
                    <a:p>
                      <a:r>
                        <a:rPr lang="da-DK" dirty="0"/>
                        <a:t>15,4</a:t>
                      </a:r>
                    </a:p>
                  </a:txBody>
                  <a:tcPr/>
                </a:tc>
                <a:extLst>
                  <a:ext uri="{0D108BD9-81ED-4DB2-BD59-A6C34878D82A}">
                    <a16:rowId xmlns:a16="http://schemas.microsoft.com/office/drawing/2014/main" val="1630009708"/>
                  </a:ext>
                </a:extLst>
              </a:tr>
            </a:tbl>
          </a:graphicData>
        </a:graphic>
      </p:graphicFrame>
      <p:sp>
        <p:nvSpPr>
          <p:cNvPr id="5" name="Tekstfelt 4">
            <a:extLst>
              <a:ext uri="{FF2B5EF4-FFF2-40B4-BE49-F238E27FC236}">
                <a16:creationId xmlns:a16="http://schemas.microsoft.com/office/drawing/2014/main" id="{5AD80713-4589-4C9F-F794-C920C5C18847}"/>
              </a:ext>
            </a:extLst>
          </p:cNvPr>
          <p:cNvSpPr txBox="1"/>
          <p:nvPr/>
        </p:nvSpPr>
        <p:spPr>
          <a:xfrm>
            <a:off x="8011886" y="1803400"/>
            <a:ext cx="3471547" cy="1477328"/>
          </a:xfrm>
          <a:prstGeom prst="rect">
            <a:avLst/>
          </a:prstGeom>
          <a:noFill/>
        </p:spPr>
        <p:txBody>
          <a:bodyPr wrap="square" rtlCol="0">
            <a:spAutoFit/>
          </a:bodyPr>
          <a:lstStyle/>
          <a:p>
            <a:r>
              <a:rPr lang="da-DK" dirty="0"/>
              <a:t>Aktive drikkevandsboringer med pesticidfund</a:t>
            </a:r>
          </a:p>
          <a:p>
            <a:endParaRPr lang="da-DK" dirty="0"/>
          </a:p>
          <a:p>
            <a:r>
              <a:rPr lang="da-DK" dirty="0"/>
              <a:t>Ofte med DMS som dominerende stof</a:t>
            </a:r>
          </a:p>
        </p:txBody>
      </p:sp>
      <p:sp>
        <p:nvSpPr>
          <p:cNvPr id="6" name="Tekstfelt 5">
            <a:extLst>
              <a:ext uri="{FF2B5EF4-FFF2-40B4-BE49-F238E27FC236}">
                <a16:creationId xmlns:a16="http://schemas.microsoft.com/office/drawing/2014/main" id="{E8A0EAAE-0E30-462A-E950-509ABD1AD262}"/>
              </a:ext>
            </a:extLst>
          </p:cNvPr>
          <p:cNvSpPr txBox="1"/>
          <p:nvPr/>
        </p:nvSpPr>
        <p:spPr>
          <a:xfrm>
            <a:off x="435429" y="3675018"/>
            <a:ext cx="11199222" cy="2773067"/>
          </a:xfrm>
          <a:prstGeom prst="rect">
            <a:avLst/>
          </a:prstGeom>
          <a:noFill/>
        </p:spPr>
        <p:txBody>
          <a:bodyPr wrap="square" rtlCol="0">
            <a:spAutoFit/>
          </a:bodyPr>
          <a:lstStyle/>
          <a:p>
            <a:pPr lvl="0">
              <a:lnSpc>
                <a:spcPct val="110000"/>
              </a:lnSpc>
              <a:spcAft>
                <a:spcPts val="0"/>
              </a:spcAft>
            </a:pPr>
            <a:r>
              <a:rPr lang="da-DK" b="1" kern="1400" spc="-50" dirty="0">
                <a:latin typeface="Calibri brød"/>
                <a:ea typeface="MS Gothic" panose="020B0609070205080204" pitchFamily="49" charset="-128"/>
                <a:cs typeface="Times New Roman" panose="02020603050405020304" pitchFamily="18" charset="0"/>
              </a:rPr>
              <a:t>Miljøstyrelsen godkender </a:t>
            </a:r>
            <a:r>
              <a:rPr lang="da-DK" sz="2000" b="1" kern="1400" spc="-50" dirty="0">
                <a:solidFill>
                  <a:srgbClr val="FF0000"/>
                </a:solidFill>
                <a:latin typeface="Calibri brød"/>
                <a:ea typeface="MS Gothic" panose="020B0609070205080204" pitchFamily="49" charset="-128"/>
                <a:cs typeface="Times New Roman" panose="02020603050405020304" pitchFamily="18" charset="0"/>
              </a:rPr>
              <a:t>stadig, </a:t>
            </a:r>
            <a:r>
              <a:rPr lang="da-DK" b="1" kern="1400" spc="-50" dirty="0">
                <a:latin typeface="Calibri brød"/>
                <a:ea typeface="MS Gothic" panose="020B0609070205080204" pitchFamily="49" charset="-128"/>
                <a:cs typeface="Times New Roman" panose="02020603050405020304" pitchFamily="18" charset="0"/>
              </a:rPr>
              <a:t>at pesticider nedvaskes i koncentrationer, der i gennemsnit overholder grænseværdien på 0,1 mikrogram/liter i den samlede nedsivningsmænge på årsniveau. </a:t>
            </a:r>
          </a:p>
          <a:p>
            <a:pPr lvl="0">
              <a:lnSpc>
                <a:spcPct val="110000"/>
              </a:lnSpc>
              <a:spcAft>
                <a:spcPts val="0"/>
              </a:spcAft>
            </a:pPr>
            <a:endParaRPr lang="da-DK" sz="1400" b="1" kern="1400" spc="-50" dirty="0">
              <a:solidFill>
                <a:srgbClr val="FF0000"/>
              </a:solidFill>
              <a:latin typeface="Calibri brød"/>
              <a:ea typeface="MS Gothic" panose="020B0609070205080204" pitchFamily="49" charset="-128"/>
              <a:cs typeface="Times New Roman" panose="02020603050405020304" pitchFamily="18" charset="0"/>
            </a:endParaRPr>
          </a:p>
          <a:p>
            <a:pPr lvl="0">
              <a:lnSpc>
                <a:spcPct val="110000"/>
              </a:lnSpc>
              <a:spcAft>
                <a:spcPts val="0"/>
              </a:spcAft>
            </a:pPr>
            <a:r>
              <a:rPr lang="da-DK" kern="1400" spc="-50" dirty="0">
                <a:latin typeface="Calibri brød"/>
                <a:ea typeface="MS Gothic" panose="020B0609070205080204" pitchFamily="49" charset="-128"/>
                <a:cs typeface="Times New Roman" panose="02020603050405020304" pitchFamily="18" charset="0"/>
              </a:rPr>
              <a:t>Det </a:t>
            </a:r>
            <a:r>
              <a:rPr lang="da-DK" sz="2000" b="1" kern="1400" spc="-50" dirty="0">
                <a:latin typeface="Calibri brød"/>
                <a:ea typeface="MS Gothic" panose="020B0609070205080204" pitchFamily="49" charset="-128"/>
                <a:cs typeface="Times New Roman" panose="02020603050405020304" pitchFamily="18" charset="0"/>
              </a:rPr>
              <a:t>betyder</a:t>
            </a:r>
            <a:r>
              <a:rPr lang="da-DK" kern="1400" spc="-50" dirty="0">
                <a:latin typeface="Calibri brød"/>
                <a:ea typeface="MS Gothic" panose="020B0609070205080204" pitchFamily="49" charset="-128"/>
                <a:cs typeface="Times New Roman" panose="02020603050405020304" pitchFamily="18" charset="0"/>
              </a:rPr>
              <a:t>, at </a:t>
            </a:r>
            <a:r>
              <a:rPr lang="da-DK" b="1" kern="1400" spc="-50" dirty="0">
                <a:latin typeface="Calibri brød"/>
                <a:ea typeface="MS Gothic" panose="020B0609070205080204" pitchFamily="49" charset="-128"/>
                <a:cs typeface="Times New Roman" panose="02020603050405020304" pitchFamily="18" charset="0"/>
              </a:rPr>
              <a:t>alt drikkevand i Danmark vil komme til at indeholde stadig flere giftrester, </a:t>
            </a:r>
            <a:r>
              <a:rPr lang="da-DK" kern="1400" spc="-50" dirty="0">
                <a:latin typeface="Calibri brød"/>
                <a:ea typeface="MS Gothic" panose="020B0609070205080204" pitchFamily="49" charset="-128"/>
                <a:cs typeface="Times New Roman" panose="02020603050405020304" pitchFamily="18" charset="0"/>
              </a:rPr>
              <a:t>når stadig flere godkendte stoffer nedvaskes fra marker og befæstede arealer.</a:t>
            </a:r>
          </a:p>
          <a:p>
            <a:pPr lvl="0">
              <a:lnSpc>
                <a:spcPct val="110000"/>
              </a:lnSpc>
              <a:spcAft>
                <a:spcPts val="0"/>
              </a:spcAft>
            </a:pPr>
            <a:endParaRPr lang="da-DK" sz="1200" kern="1400" spc="-50" dirty="0">
              <a:latin typeface="Raleway"/>
              <a:ea typeface="MS Gothic" panose="020B0609070205080204" pitchFamily="49" charset="-128"/>
              <a:cs typeface="Times New Roman" panose="02020603050405020304" pitchFamily="18" charset="0"/>
            </a:endParaRPr>
          </a:p>
          <a:p>
            <a:pPr lvl="0">
              <a:lnSpc>
                <a:spcPct val="110000"/>
              </a:lnSpc>
              <a:spcAft>
                <a:spcPts val="0"/>
              </a:spcAft>
            </a:pPr>
            <a:r>
              <a:rPr lang="da-DK" sz="1600" b="1" kern="1400" spc="-50" dirty="0">
                <a:latin typeface="Raleway"/>
                <a:ea typeface="MS Gothic" panose="020B0609070205080204" pitchFamily="49" charset="-128"/>
                <a:cs typeface="Times New Roman" panose="02020603050405020304" pitchFamily="18" charset="0"/>
              </a:rPr>
              <a:t>Derfor:</a:t>
            </a:r>
          </a:p>
          <a:p>
            <a:pPr lvl="0">
              <a:lnSpc>
                <a:spcPct val="110000"/>
              </a:lnSpc>
              <a:spcAft>
                <a:spcPts val="0"/>
              </a:spcAft>
            </a:pPr>
            <a:r>
              <a:rPr lang="da-DK" sz="2400" b="1" kern="1400" spc="-50" dirty="0">
                <a:solidFill>
                  <a:srgbClr val="FF0000"/>
                </a:solidFill>
                <a:latin typeface="Calibri brød"/>
                <a:ea typeface="MS Gothic" panose="020B0609070205080204" pitchFamily="49" charset="-128"/>
                <a:cs typeface="Times New Roman" panose="02020603050405020304" pitchFamily="18" charset="0"/>
              </a:rPr>
              <a:t>Et moderniseret godkendelsessystem og </a:t>
            </a:r>
            <a:r>
              <a:rPr lang="da-DK" sz="2400" b="1" kern="1400" spc="-50" dirty="0" err="1">
                <a:solidFill>
                  <a:srgbClr val="FF0000"/>
                </a:solidFill>
                <a:latin typeface="Calibri brød"/>
                <a:ea typeface="MS Gothic" panose="020B0609070205080204" pitchFamily="49" charset="-128"/>
                <a:cs typeface="Times New Roman" panose="02020603050405020304" pitchFamily="18" charset="0"/>
              </a:rPr>
              <a:t>GrundvandsParker</a:t>
            </a:r>
            <a:endParaRPr lang="da-DK" sz="2400" b="1" kern="1400" spc="-50" dirty="0">
              <a:solidFill>
                <a:srgbClr val="FF0000"/>
              </a:solidFill>
              <a:latin typeface="Calibri brød"/>
              <a:ea typeface="MS Gothic" panose="020B0609070205080204" pitchFamily="49" charset="-128"/>
              <a:cs typeface="Times New Roman" panose="02020603050405020304" pitchFamily="18" charset="0"/>
            </a:endParaRPr>
          </a:p>
          <a:p>
            <a:endParaRPr lang="da-DK" dirty="0"/>
          </a:p>
        </p:txBody>
      </p:sp>
      <p:pic>
        <p:nvPicPr>
          <p:cNvPr id="3" name="Billede 2">
            <a:extLst>
              <a:ext uri="{FF2B5EF4-FFF2-40B4-BE49-F238E27FC236}">
                <a16:creationId xmlns:a16="http://schemas.microsoft.com/office/drawing/2014/main" id="{F9244A77-6FAB-718F-F5E4-26EDA1F87D6F}"/>
              </a:ext>
            </a:extLst>
          </p:cNvPr>
          <p:cNvPicPr>
            <a:picLocks noChangeAspect="1"/>
          </p:cNvPicPr>
          <p:nvPr/>
        </p:nvPicPr>
        <p:blipFill>
          <a:blip r:embed="rId2"/>
          <a:stretch>
            <a:fillRect/>
          </a:stretch>
        </p:blipFill>
        <p:spPr>
          <a:xfrm>
            <a:off x="9440042" y="5321763"/>
            <a:ext cx="2426418" cy="1322947"/>
          </a:xfrm>
          <a:prstGeom prst="rect">
            <a:avLst/>
          </a:prstGeom>
        </p:spPr>
      </p:pic>
    </p:spTree>
    <p:extLst>
      <p:ext uri="{BB962C8B-B14F-4D97-AF65-F5344CB8AC3E}">
        <p14:creationId xmlns:p14="http://schemas.microsoft.com/office/powerpoint/2010/main" val="918310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3DFF0DB8-9C48-6819-FA8A-4C6077DB71E8}"/>
              </a:ext>
            </a:extLst>
          </p:cNvPr>
          <p:cNvPicPr>
            <a:picLocks noChangeAspect="1"/>
          </p:cNvPicPr>
          <p:nvPr/>
        </p:nvPicPr>
        <p:blipFill>
          <a:blip r:embed="rId2"/>
          <a:stretch>
            <a:fillRect/>
          </a:stretch>
        </p:blipFill>
        <p:spPr>
          <a:xfrm>
            <a:off x="9558029" y="5326372"/>
            <a:ext cx="2426418" cy="1322947"/>
          </a:xfrm>
          <a:prstGeom prst="rect">
            <a:avLst/>
          </a:prstGeom>
        </p:spPr>
      </p:pic>
      <p:sp>
        <p:nvSpPr>
          <p:cNvPr id="2" name="Titel 1">
            <a:extLst>
              <a:ext uri="{FF2B5EF4-FFF2-40B4-BE49-F238E27FC236}">
                <a16:creationId xmlns:a16="http://schemas.microsoft.com/office/drawing/2014/main" id="{CC13F70A-539F-26B8-9A39-FD4B144D826A}"/>
              </a:ext>
            </a:extLst>
          </p:cNvPr>
          <p:cNvSpPr>
            <a:spLocks noGrp="1"/>
          </p:cNvSpPr>
          <p:nvPr>
            <p:ph type="title"/>
          </p:nvPr>
        </p:nvSpPr>
        <p:spPr/>
        <p:txBody>
          <a:bodyPr/>
          <a:lstStyle/>
          <a:p>
            <a:r>
              <a:rPr lang="da-DK" dirty="0"/>
              <a:t>Hvad med terrænregulering (jorddeponi)?</a:t>
            </a:r>
          </a:p>
        </p:txBody>
      </p:sp>
      <p:sp>
        <p:nvSpPr>
          <p:cNvPr id="3" name="Pladsholder til indhold 2">
            <a:extLst>
              <a:ext uri="{FF2B5EF4-FFF2-40B4-BE49-F238E27FC236}">
                <a16:creationId xmlns:a16="http://schemas.microsoft.com/office/drawing/2014/main" id="{A51F8567-2CAA-A34F-88A1-07993B30B942}"/>
              </a:ext>
            </a:extLst>
          </p:cNvPr>
          <p:cNvSpPr>
            <a:spLocks noGrp="1"/>
          </p:cNvSpPr>
          <p:nvPr>
            <p:ph idx="1"/>
          </p:nvPr>
        </p:nvSpPr>
        <p:spPr/>
        <p:txBody>
          <a:bodyPr/>
          <a:lstStyle/>
          <a:p>
            <a:pPr marL="0" indent="0">
              <a:buNone/>
            </a:pPr>
            <a:r>
              <a:rPr lang="da-DK" sz="2400" dirty="0"/>
              <a:t>Jord kan indeholde mange forskellige stoffer</a:t>
            </a:r>
          </a:p>
          <a:p>
            <a:pPr marL="0" indent="0">
              <a:buNone/>
            </a:pPr>
            <a:r>
              <a:rPr lang="da-DK" dirty="0"/>
              <a:t>Byjord: meget påvirket af menneskelig aktivitet, indeholder tungmetaller, oliestoffer, PAH´er, pesticider og PFAS stoffer.</a:t>
            </a:r>
          </a:p>
          <a:p>
            <a:pPr marL="0" indent="0">
              <a:buNone/>
            </a:pPr>
            <a:r>
              <a:rPr lang="da-DK" dirty="0"/>
              <a:t>Landbrugsjord: indeholder pesticider, tungmetaller og hormonstoffer - men hvis der har været kørt spildevandsslam ud taler vi om en helt ukendt cocktail af op mod tusindvis af stoffer. </a:t>
            </a:r>
          </a:p>
          <a:p>
            <a:pPr marL="0" indent="0">
              <a:buNone/>
            </a:pPr>
            <a:r>
              <a:rPr lang="da-DK" dirty="0"/>
              <a:t>Man tester kun for ”jordpakken” (7 PAH’er, 6 metaller og oliestoffer) pga. forældede krav!</a:t>
            </a:r>
          </a:p>
          <a:p>
            <a:pPr marL="0" indent="0">
              <a:buNone/>
            </a:pPr>
            <a:r>
              <a:rPr lang="da-DK" dirty="0"/>
              <a:t>Ingen krav om udvaskningstest for mobilestoffer</a:t>
            </a:r>
          </a:p>
          <a:p>
            <a:pPr marL="0" indent="0">
              <a:buNone/>
            </a:pPr>
            <a:r>
              <a:rPr lang="da-DK" dirty="0">
                <a:solidFill>
                  <a:srgbClr val="FF0000"/>
                </a:solidFill>
              </a:rPr>
              <a:t>!!Særligt alvorligt problem indenfor BNBO!!</a:t>
            </a:r>
          </a:p>
        </p:txBody>
      </p:sp>
    </p:spTree>
    <p:extLst>
      <p:ext uri="{BB962C8B-B14F-4D97-AF65-F5344CB8AC3E}">
        <p14:creationId xmlns:p14="http://schemas.microsoft.com/office/powerpoint/2010/main" val="4025293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2432BC13-88A7-9E51-A383-4B02219B6969}"/>
              </a:ext>
            </a:extLst>
          </p:cNvPr>
          <p:cNvPicPr>
            <a:picLocks noChangeAspect="1"/>
          </p:cNvPicPr>
          <p:nvPr/>
        </p:nvPicPr>
        <p:blipFill>
          <a:blip r:embed="rId2"/>
          <a:stretch>
            <a:fillRect/>
          </a:stretch>
        </p:blipFill>
        <p:spPr>
          <a:xfrm>
            <a:off x="9558029" y="5326372"/>
            <a:ext cx="2426418" cy="1322947"/>
          </a:xfrm>
          <a:prstGeom prst="rect">
            <a:avLst/>
          </a:prstGeom>
        </p:spPr>
      </p:pic>
      <p:sp>
        <p:nvSpPr>
          <p:cNvPr id="2" name="Titel 1">
            <a:extLst>
              <a:ext uri="{FF2B5EF4-FFF2-40B4-BE49-F238E27FC236}">
                <a16:creationId xmlns:a16="http://schemas.microsoft.com/office/drawing/2014/main" id="{675DDAC8-14CA-766A-4B2C-0015CF2658A3}"/>
              </a:ext>
            </a:extLst>
          </p:cNvPr>
          <p:cNvSpPr>
            <a:spLocks noGrp="1"/>
          </p:cNvSpPr>
          <p:nvPr>
            <p:ph type="title"/>
          </p:nvPr>
        </p:nvSpPr>
        <p:spPr/>
        <p:txBody>
          <a:bodyPr/>
          <a:lstStyle/>
          <a:p>
            <a:r>
              <a:rPr lang="da-DK" dirty="0">
                <a:solidFill>
                  <a:srgbClr val="FF0000"/>
                </a:solidFill>
              </a:rPr>
              <a:t>Jorddepoter er ikke jordforbedring!</a:t>
            </a:r>
            <a:br>
              <a:rPr lang="da-DK" dirty="0">
                <a:solidFill>
                  <a:srgbClr val="FF0000"/>
                </a:solidFill>
              </a:rPr>
            </a:br>
            <a:endParaRPr lang="da-DK" dirty="0"/>
          </a:p>
        </p:txBody>
      </p:sp>
      <p:sp>
        <p:nvSpPr>
          <p:cNvPr id="3" name="Pladsholder til indhold 2">
            <a:extLst>
              <a:ext uri="{FF2B5EF4-FFF2-40B4-BE49-F238E27FC236}">
                <a16:creationId xmlns:a16="http://schemas.microsoft.com/office/drawing/2014/main" id="{52FB70C5-22CC-DFB8-11F6-9E031CA1BC04}"/>
              </a:ext>
            </a:extLst>
          </p:cNvPr>
          <p:cNvSpPr>
            <a:spLocks noGrp="1"/>
          </p:cNvSpPr>
          <p:nvPr>
            <p:ph idx="1"/>
          </p:nvPr>
        </p:nvSpPr>
        <p:spPr>
          <a:xfrm>
            <a:off x="612647" y="1211580"/>
            <a:ext cx="10653579" cy="5097780"/>
          </a:xfrm>
        </p:spPr>
        <p:txBody>
          <a:bodyPr/>
          <a:lstStyle/>
          <a:p>
            <a:r>
              <a:rPr lang="da-DK" dirty="0"/>
              <a:t>”Det må bero på en konkret vurdering om, at der er tale om nyttiggørelse snarere end deponering. For at der kan være tale om nyttiggørelse, må der ikke anvendes mere jord end, hvad der er nødvendigt for formålet med det påtænkte anlæg, </a:t>
            </a:r>
            <a:r>
              <a:rPr lang="da-DK" b="1" dirty="0"/>
              <a:t>f.eks. må terrænreguleringen ikke overstige, hvad der er nødvendigt for forbedring af den landbrugsmæssige drift”. </a:t>
            </a:r>
            <a:r>
              <a:rPr lang="da-DK" dirty="0"/>
              <a:t>(Fra Miljøstyrelsens vejledende udtalelse om jordflytning (april 2025)</a:t>
            </a:r>
          </a:p>
          <a:p>
            <a:pPr marL="0" indent="0">
              <a:buNone/>
            </a:pPr>
            <a:r>
              <a:rPr lang="da-DK" dirty="0">
                <a:solidFill>
                  <a:srgbClr val="FF0000"/>
                </a:solidFill>
              </a:rPr>
              <a:t>Hvornår kræver terrænregulering med jord miljøgodkendelse (K206)?</a:t>
            </a:r>
          </a:p>
          <a:p>
            <a:r>
              <a:rPr lang="da-DK" dirty="0"/>
              <a:t>Der skal være tale om nyttiggørelse</a:t>
            </a:r>
          </a:p>
          <a:p>
            <a:r>
              <a:rPr lang="da-DK" dirty="0"/>
              <a:t>jorden kommer flere steder fra</a:t>
            </a:r>
          </a:p>
          <a:p>
            <a:pPr marL="0" indent="0">
              <a:buNone/>
            </a:pPr>
            <a:r>
              <a:rPr lang="da-DK" dirty="0"/>
              <a:t>Kommunerne glemmer ofte denne vigtige del, som gør det muligt at stille miljø-vilkår</a:t>
            </a:r>
          </a:p>
          <a:p>
            <a:pPr marL="0" indent="0">
              <a:buNone/>
            </a:pPr>
            <a:r>
              <a:rPr lang="da-DK" dirty="0">
                <a:solidFill>
                  <a:srgbClr val="FF0000"/>
                </a:solidFill>
              </a:rPr>
              <a:t>en tilladelse til terrænregulering er ikke nok!</a:t>
            </a:r>
          </a:p>
        </p:txBody>
      </p:sp>
    </p:spTree>
    <p:extLst>
      <p:ext uri="{BB962C8B-B14F-4D97-AF65-F5344CB8AC3E}">
        <p14:creationId xmlns:p14="http://schemas.microsoft.com/office/powerpoint/2010/main" val="79833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719F11-5ED8-54FE-35A2-4F808CB65A94}"/>
              </a:ext>
            </a:extLst>
          </p:cNvPr>
          <p:cNvSpPr>
            <a:spLocks noGrp="1"/>
          </p:cNvSpPr>
          <p:nvPr>
            <p:ph type="title"/>
          </p:nvPr>
        </p:nvSpPr>
        <p:spPr>
          <a:xfrm>
            <a:off x="490545" y="304026"/>
            <a:ext cx="10653578" cy="1132258"/>
          </a:xfrm>
        </p:spPr>
        <p:txBody>
          <a:bodyPr/>
          <a:lstStyle/>
          <a:p>
            <a:pPr algn="ctr"/>
            <a:r>
              <a:rPr lang="da-DK" dirty="0"/>
              <a:t>Jordsag i Solrød</a:t>
            </a:r>
          </a:p>
        </p:txBody>
      </p:sp>
      <p:pic>
        <p:nvPicPr>
          <p:cNvPr id="8" name="Billede 7">
            <a:extLst>
              <a:ext uri="{FF2B5EF4-FFF2-40B4-BE49-F238E27FC236}">
                <a16:creationId xmlns:a16="http://schemas.microsoft.com/office/drawing/2014/main" id="{50651F3A-160F-72CC-02A1-04F664F3839D}"/>
              </a:ext>
            </a:extLst>
          </p:cNvPr>
          <p:cNvPicPr>
            <a:picLocks noChangeAspect="1"/>
          </p:cNvPicPr>
          <p:nvPr/>
        </p:nvPicPr>
        <p:blipFill>
          <a:blip r:embed="rId2"/>
          <a:stretch>
            <a:fillRect/>
          </a:stretch>
        </p:blipFill>
        <p:spPr>
          <a:xfrm>
            <a:off x="687209" y="1231145"/>
            <a:ext cx="3901340" cy="2786671"/>
          </a:xfrm>
          <a:prstGeom prst="rect">
            <a:avLst/>
          </a:prstGeom>
        </p:spPr>
      </p:pic>
      <p:sp>
        <p:nvSpPr>
          <p:cNvPr id="9" name="Tekstfelt 8">
            <a:extLst>
              <a:ext uri="{FF2B5EF4-FFF2-40B4-BE49-F238E27FC236}">
                <a16:creationId xmlns:a16="http://schemas.microsoft.com/office/drawing/2014/main" id="{19D3F583-B509-DE23-2CDD-B435ED557298}"/>
              </a:ext>
            </a:extLst>
          </p:cNvPr>
          <p:cNvSpPr txBox="1"/>
          <p:nvPr/>
        </p:nvSpPr>
        <p:spPr>
          <a:xfrm>
            <a:off x="593890" y="4233519"/>
            <a:ext cx="4087979" cy="1754326"/>
          </a:xfrm>
          <a:prstGeom prst="rect">
            <a:avLst/>
          </a:prstGeom>
          <a:noFill/>
        </p:spPr>
        <p:txBody>
          <a:bodyPr wrap="none" rtlCol="0">
            <a:spAutoFit/>
          </a:bodyPr>
          <a:lstStyle/>
          <a:p>
            <a:r>
              <a:rPr lang="da-DK" dirty="0"/>
              <a:t>Ansøgt: 4.000 m</a:t>
            </a:r>
            <a:r>
              <a:rPr lang="da-DK" baseline="30000" dirty="0"/>
              <a:t>3</a:t>
            </a:r>
            <a:r>
              <a:rPr lang="da-DK" dirty="0"/>
              <a:t> jord ≈ 7200 ton</a:t>
            </a:r>
          </a:p>
          <a:p>
            <a:r>
              <a:rPr lang="da-DK" dirty="0"/>
              <a:t>Opmålt: ca. 1000 m</a:t>
            </a:r>
            <a:r>
              <a:rPr lang="da-DK" baseline="30000" dirty="0"/>
              <a:t>3 </a:t>
            </a:r>
            <a:r>
              <a:rPr lang="da-DK" dirty="0"/>
              <a:t>mere jord</a:t>
            </a:r>
          </a:p>
          <a:p>
            <a:r>
              <a:rPr lang="da-DK" dirty="0"/>
              <a:t>Ca. 2.100 uden dokumentation</a:t>
            </a:r>
          </a:p>
          <a:p>
            <a:endParaRPr lang="da-DK" dirty="0"/>
          </a:p>
          <a:p>
            <a:r>
              <a:rPr lang="da-DK" dirty="0"/>
              <a:t>Hvor kommer jorden fra??</a:t>
            </a:r>
          </a:p>
          <a:p>
            <a:r>
              <a:rPr lang="da-DK" dirty="0"/>
              <a:t>Industriområder, villahaver, landzone</a:t>
            </a:r>
          </a:p>
        </p:txBody>
      </p:sp>
      <p:pic>
        <p:nvPicPr>
          <p:cNvPr id="5" name="Pladsholder til indhold 4">
            <a:extLst>
              <a:ext uri="{FF2B5EF4-FFF2-40B4-BE49-F238E27FC236}">
                <a16:creationId xmlns:a16="http://schemas.microsoft.com/office/drawing/2014/main" id="{763BD054-9745-FCFE-A06E-565D1804F8C5}"/>
              </a:ext>
            </a:extLst>
          </p:cNvPr>
          <p:cNvPicPr>
            <a:picLocks noGrp="1" noChangeAspect="1"/>
          </p:cNvPicPr>
          <p:nvPr>
            <p:ph idx="1"/>
          </p:nvPr>
        </p:nvPicPr>
        <p:blipFill>
          <a:blip r:embed="rId3"/>
          <a:stretch>
            <a:fillRect/>
          </a:stretch>
        </p:blipFill>
        <p:spPr>
          <a:xfrm>
            <a:off x="5183819" y="945108"/>
            <a:ext cx="6156968" cy="4548913"/>
          </a:xfrm>
          <a:prstGeom prst="rect">
            <a:avLst/>
          </a:prstGeom>
        </p:spPr>
      </p:pic>
      <p:pic>
        <p:nvPicPr>
          <p:cNvPr id="6" name="Billede 5">
            <a:extLst>
              <a:ext uri="{FF2B5EF4-FFF2-40B4-BE49-F238E27FC236}">
                <a16:creationId xmlns:a16="http://schemas.microsoft.com/office/drawing/2014/main" id="{E8C6026F-B154-8869-B053-CBBDF37F3B11}"/>
              </a:ext>
            </a:extLst>
          </p:cNvPr>
          <p:cNvPicPr>
            <a:picLocks noChangeAspect="1"/>
          </p:cNvPicPr>
          <p:nvPr/>
        </p:nvPicPr>
        <p:blipFill>
          <a:blip r:embed="rId4"/>
          <a:stretch>
            <a:fillRect/>
          </a:stretch>
        </p:blipFill>
        <p:spPr>
          <a:xfrm>
            <a:off x="9558029" y="5326372"/>
            <a:ext cx="2426418" cy="1322947"/>
          </a:xfrm>
          <a:prstGeom prst="rect">
            <a:avLst/>
          </a:prstGeom>
        </p:spPr>
      </p:pic>
    </p:spTree>
    <p:extLst>
      <p:ext uri="{BB962C8B-B14F-4D97-AF65-F5344CB8AC3E}">
        <p14:creationId xmlns:p14="http://schemas.microsoft.com/office/powerpoint/2010/main" val="1157153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081F48-0343-4A44-9678-90F1B344E364}"/>
              </a:ext>
            </a:extLst>
          </p:cNvPr>
          <p:cNvSpPr>
            <a:spLocks noGrp="1"/>
          </p:cNvSpPr>
          <p:nvPr>
            <p:ph type="title"/>
          </p:nvPr>
        </p:nvSpPr>
        <p:spPr/>
        <p:txBody>
          <a:bodyPr/>
          <a:lstStyle/>
          <a:p>
            <a:r>
              <a:rPr lang="da-DK" dirty="0"/>
              <a:t>Hvorfor er det et problem?</a:t>
            </a:r>
          </a:p>
        </p:txBody>
      </p:sp>
      <p:pic>
        <p:nvPicPr>
          <p:cNvPr id="11" name="Pladsholder til indhold 10">
            <a:extLst>
              <a:ext uri="{FF2B5EF4-FFF2-40B4-BE49-F238E27FC236}">
                <a16:creationId xmlns:a16="http://schemas.microsoft.com/office/drawing/2014/main" id="{A599472F-12E9-4042-553F-F65895528C4D}"/>
              </a:ext>
            </a:extLst>
          </p:cNvPr>
          <p:cNvPicPr>
            <a:picLocks noGrp="1" noChangeAspect="1"/>
          </p:cNvPicPr>
          <p:nvPr>
            <p:ph idx="1"/>
          </p:nvPr>
        </p:nvPicPr>
        <p:blipFill>
          <a:blip r:embed="rId2"/>
          <a:stretch>
            <a:fillRect/>
          </a:stretch>
        </p:blipFill>
        <p:spPr>
          <a:xfrm>
            <a:off x="719761" y="1482823"/>
            <a:ext cx="4822711" cy="4592637"/>
          </a:xfrm>
          <a:prstGeom prst="rect">
            <a:avLst/>
          </a:prstGeom>
        </p:spPr>
      </p:pic>
      <p:pic>
        <p:nvPicPr>
          <p:cNvPr id="4" name="Billede 3">
            <a:extLst>
              <a:ext uri="{FF2B5EF4-FFF2-40B4-BE49-F238E27FC236}">
                <a16:creationId xmlns:a16="http://schemas.microsoft.com/office/drawing/2014/main" id="{21F644CD-767C-2A90-783B-851EB2B24A26}"/>
              </a:ext>
            </a:extLst>
          </p:cNvPr>
          <p:cNvPicPr>
            <a:picLocks noChangeAspect="1"/>
          </p:cNvPicPr>
          <p:nvPr/>
        </p:nvPicPr>
        <p:blipFill>
          <a:blip r:embed="rId3"/>
          <a:stretch>
            <a:fillRect/>
          </a:stretch>
        </p:blipFill>
        <p:spPr>
          <a:xfrm>
            <a:off x="9558029" y="5326372"/>
            <a:ext cx="2426418" cy="1322947"/>
          </a:xfrm>
          <a:prstGeom prst="rect">
            <a:avLst/>
          </a:prstGeom>
        </p:spPr>
      </p:pic>
      <p:sp>
        <p:nvSpPr>
          <p:cNvPr id="5" name="Tekstfelt 4">
            <a:extLst>
              <a:ext uri="{FF2B5EF4-FFF2-40B4-BE49-F238E27FC236}">
                <a16:creationId xmlns:a16="http://schemas.microsoft.com/office/drawing/2014/main" id="{96E1F1E0-88DB-D6AF-0557-E1226855C8E1}"/>
              </a:ext>
            </a:extLst>
          </p:cNvPr>
          <p:cNvSpPr txBox="1"/>
          <p:nvPr/>
        </p:nvSpPr>
        <p:spPr>
          <a:xfrm>
            <a:off x="5741195" y="1482823"/>
            <a:ext cx="6024085" cy="923330"/>
          </a:xfrm>
          <a:prstGeom prst="rect">
            <a:avLst/>
          </a:prstGeom>
          <a:noFill/>
        </p:spPr>
        <p:txBody>
          <a:bodyPr wrap="square" rtlCol="0">
            <a:spAutoFit/>
          </a:bodyPr>
          <a:lstStyle/>
          <a:p>
            <a:r>
              <a:rPr lang="da-DK" dirty="0"/>
              <a:t>Hele området ligger indenfor BNBO til </a:t>
            </a:r>
            <a:r>
              <a:rPr lang="da-DK" dirty="0" err="1"/>
              <a:t>HOFORs</a:t>
            </a:r>
            <a:r>
              <a:rPr lang="da-DK" dirty="0"/>
              <a:t> Kildeplads ved Havdrup hvor der oppumpes </a:t>
            </a:r>
            <a:r>
              <a:rPr lang="da-DK" dirty="0" err="1"/>
              <a:t>ca</a:t>
            </a:r>
            <a:r>
              <a:rPr lang="da-DK" dirty="0"/>
              <a:t> 2,7 </a:t>
            </a:r>
            <a:r>
              <a:rPr lang="da-DK" dirty="0" err="1"/>
              <a:t>mio</a:t>
            </a:r>
            <a:r>
              <a:rPr lang="da-DK" dirty="0"/>
              <a:t> M</a:t>
            </a:r>
            <a:r>
              <a:rPr lang="da-DK" baseline="30000" dirty="0"/>
              <a:t>3 </a:t>
            </a:r>
            <a:r>
              <a:rPr lang="da-DK" dirty="0"/>
              <a:t>vand årligt.</a:t>
            </a:r>
          </a:p>
        </p:txBody>
      </p:sp>
      <p:sp>
        <p:nvSpPr>
          <p:cNvPr id="7" name="Tekstfelt 6">
            <a:extLst>
              <a:ext uri="{FF2B5EF4-FFF2-40B4-BE49-F238E27FC236}">
                <a16:creationId xmlns:a16="http://schemas.microsoft.com/office/drawing/2014/main" id="{064364D7-20B3-2BFA-3C70-5F586937849F}"/>
              </a:ext>
            </a:extLst>
          </p:cNvPr>
          <p:cNvSpPr txBox="1"/>
          <p:nvPr/>
        </p:nvSpPr>
        <p:spPr>
          <a:xfrm>
            <a:off x="5793476" y="2964180"/>
            <a:ext cx="6024084" cy="2585323"/>
          </a:xfrm>
          <a:prstGeom prst="rect">
            <a:avLst/>
          </a:prstGeom>
          <a:noFill/>
        </p:spPr>
        <p:txBody>
          <a:bodyPr wrap="square" rtlCol="0">
            <a:spAutoFit/>
          </a:bodyPr>
          <a:lstStyle/>
          <a:p>
            <a:r>
              <a:rPr lang="da-DK" dirty="0"/>
              <a:t>Der er </a:t>
            </a:r>
            <a:r>
              <a:rPr lang="da-DK" dirty="0" err="1"/>
              <a:t>uvidst</a:t>
            </a:r>
            <a:r>
              <a:rPr lang="da-DK" dirty="0"/>
              <a:t> om jorden indeholder sundhedsskadelige,  mobile stoffer som </a:t>
            </a:r>
            <a:r>
              <a:rPr lang="da-DK" dirty="0" err="1"/>
              <a:t>f.eks</a:t>
            </a:r>
            <a:r>
              <a:rPr lang="da-DK" dirty="0"/>
              <a:t>:</a:t>
            </a:r>
          </a:p>
          <a:p>
            <a:pPr marL="285750" indent="-285750">
              <a:buFont typeface="Arial" panose="020B0604020202020204" pitchFamily="34" charset="0"/>
              <a:buChar char="•"/>
            </a:pPr>
            <a:r>
              <a:rPr lang="da-DK" dirty="0"/>
              <a:t>Benzin/olie/tjærestoffer</a:t>
            </a:r>
          </a:p>
          <a:p>
            <a:pPr marL="285750" indent="-285750">
              <a:buFont typeface="Arial" panose="020B0604020202020204" pitchFamily="34" charset="0"/>
              <a:buChar char="•"/>
            </a:pPr>
            <a:r>
              <a:rPr lang="da-DK" dirty="0"/>
              <a:t>Chlorerede opløsningsmidler og nedbrydningsprodukter (</a:t>
            </a:r>
            <a:r>
              <a:rPr lang="da-DK" dirty="0" err="1"/>
              <a:t>f.eks</a:t>
            </a:r>
            <a:r>
              <a:rPr lang="da-DK" dirty="0"/>
              <a:t> </a:t>
            </a:r>
            <a:r>
              <a:rPr lang="da-DK" dirty="0" err="1"/>
              <a:t>vinylchlorid</a:t>
            </a:r>
            <a:r>
              <a:rPr lang="da-DK" dirty="0"/>
              <a:t>)</a:t>
            </a:r>
          </a:p>
          <a:p>
            <a:pPr marL="285750" indent="-285750">
              <a:buFont typeface="Arial" panose="020B0604020202020204" pitchFamily="34" charset="0"/>
              <a:buChar char="•"/>
            </a:pPr>
            <a:r>
              <a:rPr lang="da-DK" dirty="0"/>
              <a:t>Pesticider</a:t>
            </a:r>
          </a:p>
          <a:p>
            <a:pPr marL="285750" indent="-285750">
              <a:buFont typeface="Arial" panose="020B0604020202020204" pitchFamily="34" charset="0"/>
              <a:buChar char="•"/>
            </a:pPr>
            <a:r>
              <a:rPr lang="da-DK" dirty="0"/>
              <a:t>PFAS</a:t>
            </a:r>
          </a:p>
          <a:p>
            <a:pPr marL="285750" indent="-285750">
              <a:buFont typeface="Arial" panose="020B0604020202020204" pitchFamily="34" charset="0"/>
              <a:buChar char="•"/>
            </a:pPr>
            <a:r>
              <a:rPr lang="da-DK" dirty="0" err="1"/>
              <a:t>Phtalater</a:t>
            </a:r>
            <a:endParaRPr lang="da-DK" dirty="0"/>
          </a:p>
          <a:p>
            <a:pPr marL="285750" indent="-285750">
              <a:buFont typeface="Arial" panose="020B0604020202020204" pitchFamily="34" charset="0"/>
              <a:buChar char="•"/>
            </a:pPr>
            <a:endParaRPr lang="da-DK" dirty="0"/>
          </a:p>
        </p:txBody>
      </p:sp>
    </p:spTree>
    <p:extLst>
      <p:ext uri="{BB962C8B-B14F-4D97-AF65-F5344CB8AC3E}">
        <p14:creationId xmlns:p14="http://schemas.microsoft.com/office/powerpoint/2010/main" val="2239905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p:cNvSpPr/>
          <p:nvPr/>
        </p:nvSpPr>
        <p:spPr>
          <a:xfrm>
            <a:off x="1735357" y="260649"/>
            <a:ext cx="9289032" cy="584775"/>
          </a:xfrm>
          <a:prstGeom prst="rect">
            <a:avLst/>
          </a:prstGeom>
        </p:spPr>
        <p:txBody>
          <a:bodyPr wrap="square">
            <a:spAutoFit/>
          </a:bodyPr>
          <a:lstStyle/>
          <a:p>
            <a:pPr>
              <a:spcAft>
                <a:spcPts val="1200"/>
              </a:spcAft>
            </a:pPr>
            <a:r>
              <a:rPr lang="da-DK" sz="3200" b="1" kern="1400" spc="-50" dirty="0">
                <a:solidFill>
                  <a:srgbClr val="1B05BB"/>
                </a:solidFill>
                <a:ea typeface="MS Gothic" panose="020B0609070205080204" pitchFamily="49" charset="-128"/>
                <a:cs typeface="Times New Roman" panose="02020603050405020304" pitchFamily="18" charset="0"/>
              </a:rPr>
              <a:t>DNs politik på grundvandsområdet</a:t>
            </a:r>
          </a:p>
        </p:txBody>
      </p:sp>
      <p:sp>
        <p:nvSpPr>
          <p:cNvPr id="4" name="Rektangel 3"/>
          <p:cNvSpPr/>
          <p:nvPr/>
        </p:nvSpPr>
        <p:spPr>
          <a:xfrm>
            <a:off x="875547" y="943901"/>
            <a:ext cx="8904157" cy="1603965"/>
          </a:xfrm>
          <a:prstGeom prst="rect">
            <a:avLst/>
          </a:prstGeom>
        </p:spPr>
        <p:txBody>
          <a:bodyPr wrap="square">
            <a:spAutoFit/>
          </a:bodyPr>
          <a:lstStyle/>
          <a:p>
            <a:pPr>
              <a:lnSpc>
                <a:spcPct val="110000"/>
              </a:lnSpc>
            </a:pPr>
            <a:r>
              <a:rPr lang="da-DK" sz="2000" b="1" kern="1400" spc="-50" dirty="0">
                <a:solidFill>
                  <a:schemeClr val="accent6"/>
                </a:solidFill>
                <a:latin typeface="Calibri brød"/>
                <a:ea typeface="MS Gothic" panose="020B0609070205080204" pitchFamily="49" charset="-128"/>
                <a:cs typeface="Times New Roman" panose="02020603050405020304" pitchFamily="18" charset="0"/>
              </a:rPr>
              <a:t>GrundvandsParker. </a:t>
            </a:r>
          </a:p>
          <a:p>
            <a:pPr>
              <a:lnSpc>
                <a:spcPct val="110000"/>
              </a:lnSpc>
            </a:pPr>
            <a:r>
              <a:rPr lang="da-DK" sz="1400" kern="1400" spc="-50" dirty="0">
                <a:latin typeface="Calibri brød"/>
                <a:ea typeface="MS Gothic" panose="020B0609070205080204" pitchFamily="49" charset="-128"/>
                <a:cs typeface="Times New Roman" panose="02020603050405020304" pitchFamily="18" charset="0"/>
              </a:rPr>
              <a:t>Statens er i gang med at udpege de sårbare grundvandsdannende områder indtil 2027– de skal blive til </a:t>
            </a:r>
            <a:r>
              <a:rPr lang="da-DK" sz="1400" kern="1400" spc="-50" dirty="0" err="1">
                <a:latin typeface="Calibri brød"/>
                <a:ea typeface="MS Gothic" panose="020B0609070205080204" pitchFamily="49" charset="-128"/>
                <a:cs typeface="Times New Roman" panose="02020603050405020304" pitchFamily="18" charset="0"/>
              </a:rPr>
              <a:t>GrundvandsParker</a:t>
            </a:r>
            <a:r>
              <a:rPr lang="da-DK" sz="1400" kern="1400" spc="-50" dirty="0">
                <a:latin typeface="Calibri brød"/>
                <a:ea typeface="MS Gothic" panose="020B0609070205080204" pitchFamily="49" charset="-128"/>
                <a:cs typeface="Times New Roman" panose="02020603050405020304" pitchFamily="18" charset="0"/>
              </a:rPr>
              <a:t> for at beskytte drikkevand, natur, biodiversitet og for at sikre vandværkernes </a:t>
            </a:r>
            <a:r>
              <a:rPr lang="da-DK" sz="1400" b="1" kern="1400" spc="-50" dirty="0">
                <a:solidFill>
                  <a:srgbClr val="FF0000"/>
                </a:solidFill>
                <a:latin typeface="Calibri brød"/>
                <a:ea typeface="MS Gothic" panose="020B0609070205080204" pitchFamily="49" charset="-128"/>
                <a:cs typeface="Times New Roman" panose="02020603050405020304" pitchFamily="18" charset="0"/>
              </a:rPr>
              <a:t>forsyningssikkerhed</a:t>
            </a:r>
            <a:r>
              <a:rPr lang="da-DK" sz="1400" kern="1400" spc="-50" dirty="0">
                <a:latin typeface="Calibri brød"/>
                <a:ea typeface="MS Gothic" panose="020B0609070205080204" pitchFamily="49" charset="-128"/>
                <a:cs typeface="Times New Roman" panose="02020603050405020304" pitchFamily="18" charset="0"/>
              </a:rPr>
              <a:t>. Samtidig kan dele af landbrugets klimamål indfris i områder, som tages ud af drift, hvor der er forbud mod brug af sprøjtegifte. </a:t>
            </a:r>
          </a:p>
          <a:p>
            <a:pPr>
              <a:lnSpc>
                <a:spcPct val="110000"/>
              </a:lnSpc>
            </a:pPr>
            <a:r>
              <a:rPr lang="da-DK" sz="1400" kern="1400" spc="-50" dirty="0">
                <a:latin typeface="Calibri brød"/>
                <a:ea typeface="MS Gothic" panose="020B0609070205080204" pitchFamily="49" charset="-128"/>
                <a:cs typeface="Times New Roman" panose="02020603050405020304" pitchFamily="18" charset="0"/>
              </a:rPr>
              <a:t>Her skal regionerne prioritere punktkildeoprydning på forurenede grunde.</a:t>
            </a:r>
          </a:p>
          <a:p>
            <a:pPr>
              <a:lnSpc>
                <a:spcPct val="110000"/>
              </a:lnSpc>
            </a:pPr>
            <a:r>
              <a:rPr lang="da-DK" sz="1400" kern="1400" spc="-50" dirty="0">
                <a:latin typeface="Calibri brød"/>
                <a:ea typeface="MS Gothic" panose="020B0609070205080204" pitchFamily="49" charset="-128"/>
                <a:cs typeface="Times New Roman" panose="02020603050405020304" pitchFamily="18" charset="0"/>
              </a:rPr>
              <a:t>Her skal det være</a:t>
            </a:r>
            <a:r>
              <a:rPr lang="da-DK" sz="1400" kern="1400" spc="-50" dirty="0">
                <a:solidFill>
                  <a:srgbClr val="FF0000"/>
                </a:solidFill>
                <a:latin typeface="Calibri brød"/>
                <a:ea typeface="MS Gothic" panose="020B0609070205080204" pitchFamily="49" charset="-128"/>
                <a:cs typeface="Times New Roman" panose="02020603050405020304" pitchFamily="18" charset="0"/>
              </a:rPr>
              <a:t> </a:t>
            </a:r>
            <a:r>
              <a:rPr lang="da-DK" sz="1400" b="1" kern="1400" spc="-50" dirty="0">
                <a:solidFill>
                  <a:srgbClr val="FF0000"/>
                </a:solidFill>
                <a:latin typeface="Calibri brød"/>
                <a:ea typeface="MS Gothic" panose="020B0609070205080204" pitchFamily="49" charset="-128"/>
                <a:cs typeface="Times New Roman" panose="02020603050405020304" pitchFamily="18" charset="0"/>
              </a:rPr>
              <a:t>forbudt </a:t>
            </a:r>
            <a:r>
              <a:rPr lang="da-DK" sz="1400" kern="1400" spc="-50" dirty="0">
                <a:latin typeface="Calibri brød"/>
                <a:ea typeface="MS Gothic" panose="020B0609070205080204" pitchFamily="49" charset="-128"/>
                <a:cs typeface="Times New Roman" panose="02020603050405020304" pitchFamily="18" charset="0"/>
              </a:rPr>
              <a:t>at udlægge jord.</a:t>
            </a:r>
          </a:p>
        </p:txBody>
      </p:sp>
      <p:sp>
        <p:nvSpPr>
          <p:cNvPr id="5" name="Tekstfelt 4">
            <a:extLst>
              <a:ext uri="{FF2B5EF4-FFF2-40B4-BE49-F238E27FC236}">
                <a16:creationId xmlns:a16="http://schemas.microsoft.com/office/drawing/2014/main" id="{F574CA8D-60F4-4F91-ACFC-1EAF9F582E4F}"/>
              </a:ext>
            </a:extLst>
          </p:cNvPr>
          <p:cNvSpPr txBox="1"/>
          <p:nvPr/>
        </p:nvSpPr>
        <p:spPr>
          <a:xfrm>
            <a:off x="875547" y="2589749"/>
            <a:ext cx="9001000" cy="2068259"/>
          </a:xfrm>
          <a:prstGeom prst="rect">
            <a:avLst/>
          </a:prstGeom>
          <a:noFill/>
        </p:spPr>
        <p:txBody>
          <a:bodyPr wrap="square" rtlCol="0">
            <a:spAutoFit/>
          </a:bodyPr>
          <a:lstStyle/>
          <a:p>
            <a:pPr>
              <a:lnSpc>
                <a:spcPct val="110000"/>
              </a:lnSpc>
            </a:pPr>
            <a:r>
              <a:rPr lang="da-DK" sz="2000" b="1" kern="1400" spc="-50" dirty="0">
                <a:solidFill>
                  <a:srgbClr val="FF0000"/>
                </a:solidFill>
                <a:latin typeface="Calibri brød"/>
                <a:ea typeface="MS Gothic" panose="020B0609070205080204" pitchFamily="49" charset="-128"/>
                <a:cs typeface="Times New Roman" panose="02020603050405020304" pitchFamily="18" charset="0"/>
              </a:rPr>
              <a:t>Et moderniseret godkendelsessystem</a:t>
            </a:r>
          </a:p>
          <a:p>
            <a:pPr>
              <a:lnSpc>
                <a:spcPct val="110000"/>
              </a:lnSpc>
            </a:pPr>
            <a:r>
              <a:rPr lang="da-DK" sz="1400" kern="1400" spc="-50" dirty="0">
                <a:latin typeface="Calibri brød"/>
                <a:ea typeface="MS Gothic" panose="020B0609070205080204" pitchFamily="49" charset="-128"/>
                <a:cs typeface="Times New Roman" panose="02020603050405020304" pitchFamily="18" charset="0"/>
              </a:rPr>
              <a:t>Fund af mange nye sprøjtegiftrester i grundvandet viser, at </a:t>
            </a:r>
            <a:r>
              <a:rPr lang="da-DK" sz="1400" b="1" kern="1400" spc="-50" dirty="0">
                <a:solidFill>
                  <a:srgbClr val="FF0000"/>
                </a:solidFill>
                <a:latin typeface="Calibri brød"/>
                <a:ea typeface="MS Gothic" panose="020B0609070205080204" pitchFamily="49" charset="-128"/>
                <a:cs typeface="Times New Roman" panose="02020603050405020304" pitchFamily="18" charset="0"/>
              </a:rPr>
              <a:t>det nuværende godkendelsessystem for sprøjtegifte er utilstrækkeligt</a:t>
            </a:r>
            <a:r>
              <a:rPr lang="da-DK" sz="1400" kern="1400" spc="-50" dirty="0">
                <a:solidFill>
                  <a:srgbClr val="FF0000"/>
                </a:solidFill>
                <a:latin typeface="Calibri brød"/>
                <a:ea typeface="MS Gothic" panose="020B0609070205080204" pitchFamily="49" charset="-128"/>
                <a:cs typeface="Times New Roman" panose="02020603050405020304" pitchFamily="18" charset="0"/>
              </a:rPr>
              <a:t>.</a:t>
            </a:r>
            <a:r>
              <a:rPr lang="da-DK" sz="1400" kern="1400" spc="-50" dirty="0">
                <a:latin typeface="Calibri brød"/>
                <a:ea typeface="MS Gothic" panose="020B0609070205080204" pitchFamily="49" charset="-128"/>
                <a:cs typeface="Times New Roman" panose="02020603050405020304" pitchFamily="18" charset="0"/>
              </a:rPr>
              <a:t>  (dette gælder også for de 11-13.000 perflourerede stoffer)</a:t>
            </a:r>
            <a:endParaRPr lang="da-DK" sz="1400" b="1" kern="1400" spc="-50" dirty="0">
              <a:solidFill>
                <a:srgbClr val="FF0000"/>
              </a:solidFill>
              <a:latin typeface="Calibri brød"/>
              <a:ea typeface="MS Gothic" panose="020B0609070205080204" pitchFamily="49" charset="-128"/>
              <a:cs typeface="Times New Roman" panose="02020603050405020304" pitchFamily="18" charset="0"/>
            </a:endParaRPr>
          </a:p>
          <a:p>
            <a:pPr>
              <a:lnSpc>
                <a:spcPct val="110000"/>
              </a:lnSpc>
            </a:pPr>
            <a:r>
              <a:rPr lang="da-DK" sz="1400" b="1" kern="1400" spc="-50" dirty="0">
                <a:solidFill>
                  <a:srgbClr val="FF0000"/>
                </a:solidFill>
                <a:latin typeface="Calibri brød"/>
                <a:ea typeface="MS Gothic" panose="020B0609070205080204" pitchFamily="49" charset="-128"/>
                <a:cs typeface="Times New Roman" panose="02020603050405020304" pitchFamily="18" charset="0"/>
              </a:rPr>
              <a:t>Miljøstyrelsen godkender pesticider, der siver ned i koncentrationer, der i gennemsnit overholder grænseværdien på 0,1 mikrogram/liter i den samlede nedsivningsmænge på årsniveau. </a:t>
            </a:r>
          </a:p>
          <a:p>
            <a:pPr>
              <a:lnSpc>
                <a:spcPct val="110000"/>
              </a:lnSpc>
            </a:pPr>
            <a:r>
              <a:rPr lang="da-DK" sz="1400" kern="1400" spc="-50" dirty="0">
                <a:latin typeface="Calibri brød"/>
                <a:ea typeface="MS Gothic" panose="020B0609070205080204" pitchFamily="49" charset="-128"/>
                <a:cs typeface="Times New Roman" panose="02020603050405020304" pitchFamily="18" charset="0"/>
              </a:rPr>
              <a:t>Det betyder, at alt drikkevand i Danmark vil komme til at indeholde stadig flere giftrester, når stadig flere godkendte stoffer nedvaskes fra marker og befæstede arealer.</a:t>
            </a:r>
            <a:endParaRPr lang="da-DK" sz="1400" kern="1400" spc="-50" dirty="0">
              <a:latin typeface="Raleway"/>
              <a:ea typeface="MS Gothic" panose="020B0609070205080204" pitchFamily="49" charset="-128"/>
              <a:cs typeface="Times New Roman" panose="02020603050405020304" pitchFamily="18" charset="0"/>
            </a:endParaRPr>
          </a:p>
          <a:p>
            <a:endParaRPr lang="da-DK" sz="1400" dirty="0">
              <a:latin typeface="Arial" panose="020B0604020202020204" pitchFamily="34" charset="0"/>
              <a:cs typeface="Arial" panose="020B0604020202020204" pitchFamily="34" charset="0"/>
            </a:endParaRPr>
          </a:p>
        </p:txBody>
      </p:sp>
      <p:sp>
        <p:nvSpPr>
          <p:cNvPr id="6" name="Tekstfelt 5">
            <a:extLst>
              <a:ext uri="{FF2B5EF4-FFF2-40B4-BE49-F238E27FC236}">
                <a16:creationId xmlns:a16="http://schemas.microsoft.com/office/drawing/2014/main" id="{8DBF6CB2-CEE8-49CF-A628-88A037A276AC}"/>
              </a:ext>
            </a:extLst>
          </p:cNvPr>
          <p:cNvSpPr txBox="1"/>
          <p:nvPr/>
        </p:nvSpPr>
        <p:spPr>
          <a:xfrm>
            <a:off x="1591342" y="5650470"/>
            <a:ext cx="9433047" cy="830997"/>
          </a:xfrm>
          <a:prstGeom prst="rect">
            <a:avLst/>
          </a:prstGeom>
          <a:noFill/>
        </p:spPr>
        <p:txBody>
          <a:bodyPr wrap="square">
            <a:spAutoFit/>
          </a:bodyPr>
          <a:lstStyle/>
          <a:p>
            <a:r>
              <a:rPr lang="da-DK" sz="4800" b="1" dirty="0">
                <a:latin typeface="Arial" panose="020B0604020202020204" pitchFamily="34" charset="0"/>
                <a:cs typeface="Arial" panose="020B0604020202020204" pitchFamily="34" charset="0"/>
              </a:rPr>
              <a:t>Der er: Enkelt. ”Billigt”. Hurtigt </a:t>
            </a:r>
          </a:p>
        </p:txBody>
      </p:sp>
      <p:sp>
        <p:nvSpPr>
          <p:cNvPr id="2" name="Tekstfelt 1">
            <a:extLst>
              <a:ext uri="{FF2B5EF4-FFF2-40B4-BE49-F238E27FC236}">
                <a16:creationId xmlns:a16="http://schemas.microsoft.com/office/drawing/2014/main" id="{A6EB74CA-256D-4A70-07F8-FF19F0A181B4}"/>
              </a:ext>
            </a:extLst>
          </p:cNvPr>
          <p:cNvSpPr txBox="1"/>
          <p:nvPr/>
        </p:nvSpPr>
        <p:spPr>
          <a:xfrm>
            <a:off x="827125" y="4477131"/>
            <a:ext cx="9001000" cy="1354217"/>
          </a:xfrm>
          <a:prstGeom prst="rect">
            <a:avLst/>
          </a:prstGeom>
          <a:noFill/>
        </p:spPr>
        <p:txBody>
          <a:bodyPr wrap="square" rtlCol="0">
            <a:spAutoFit/>
          </a:bodyPr>
          <a:lstStyle/>
          <a:p>
            <a:r>
              <a:rPr lang="da-DK" sz="2000" b="1" kern="1400" spc="-50" dirty="0">
                <a:solidFill>
                  <a:srgbClr val="FF0000"/>
                </a:solidFill>
                <a:latin typeface="Calibri brød"/>
                <a:ea typeface="MS Gothic" panose="020B0609070205080204" pitchFamily="49" charset="-128"/>
                <a:cs typeface="Times New Roman" panose="02020603050405020304" pitchFamily="18" charset="0"/>
              </a:rPr>
              <a:t>Forbud mod sprøjtegifte ved markvandingsboringer</a:t>
            </a:r>
          </a:p>
          <a:p>
            <a:r>
              <a:rPr lang="da-DK" sz="1400" kern="1400" spc="-50" dirty="0">
                <a:latin typeface="Calibri brød"/>
                <a:ea typeface="MS Gothic" panose="020B0609070205080204" pitchFamily="49" charset="-128"/>
                <a:cs typeface="Times New Roman" panose="02020603050405020304" pitchFamily="18" charset="0"/>
              </a:rPr>
              <a:t>Der blev i 2018 indvundet mere vand til vanding end den samlede indvinding af drikkevand i Danmark. Det betyder, at ungt, forurenet vand trækkes ned i de dybere grundvandslag og i mange tilfælde når drikkevandsboringerne, når indvindingen stoppes i vandingsboringerne. De nye BNBO-regler gælder ikke for disse markvandingsboringer. </a:t>
            </a:r>
          </a:p>
          <a:p>
            <a:endParaRPr lang="da-DK" sz="2000" b="1" kern="1400" spc="-50" dirty="0">
              <a:solidFill>
                <a:srgbClr val="FF0000"/>
              </a:solidFill>
              <a:latin typeface="Calibri brød"/>
              <a:ea typeface="MS Gothic" panose="020B0609070205080204" pitchFamily="49" charset="-128"/>
              <a:cs typeface="Times New Roman" panose="02020603050405020304" pitchFamily="18" charset="0"/>
            </a:endParaRPr>
          </a:p>
        </p:txBody>
      </p:sp>
      <p:pic>
        <p:nvPicPr>
          <p:cNvPr id="8" name="Billede 7">
            <a:extLst>
              <a:ext uri="{FF2B5EF4-FFF2-40B4-BE49-F238E27FC236}">
                <a16:creationId xmlns:a16="http://schemas.microsoft.com/office/drawing/2014/main" id="{4693D09A-B87A-CC1D-02E2-3D23EA7CF613}"/>
              </a:ext>
            </a:extLst>
          </p:cNvPr>
          <p:cNvPicPr>
            <a:picLocks noChangeAspect="1"/>
          </p:cNvPicPr>
          <p:nvPr/>
        </p:nvPicPr>
        <p:blipFill>
          <a:blip r:embed="rId2"/>
          <a:stretch>
            <a:fillRect/>
          </a:stretch>
        </p:blipFill>
        <p:spPr>
          <a:xfrm>
            <a:off x="9673825" y="607926"/>
            <a:ext cx="2339453" cy="2487584"/>
          </a:xfrm>
          <a:prstGeom prst="rect">
            <a:avLst/>
          </a:prstGeom>
        </p:spPr>
      </p:pic>
    </p:spTree>
    <p:extLst>
      <p:ext uri="{BB962C8B-B14F-4D97-AF65-F5344CB8AC3E}">
        <p14:creationId xmlns:p14="http://schemas.microsoft.com/office/powerpoint/2010/main" val="2605677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tekst, kort, grafisk design&#10;&#10;Indhold genereret af kunstig intelligens kan være forkert.">
            <a:extLst>
              <a:ext uri="{FF2B5EF4-FFF2-40B4-BE49-F238E27FC236}">
                <a16:creationId xmlns:a16="http://schemas.microsoft.com/office/drawing/2014/main" id="{826C219B-7776-18E5-BCA7-84A3ABB60D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656" y="0"/>
            <a:ext cx="4861550" cy="6874363"/>
          </a:xfrm>
          <a:prstGeom prst="rect">
            <a:avLst/>
          </a:prstGeom>
        </p:spPr>
      </p:pic>
      <p:sp>
        <p:nvSpPr>
          <p:cNvPr id="7" name="Tekstfelt 6">
            <a:extLst>
              <a:ext uri="{FF2B5EF4-FFF2-40B4-BE49-F238E27FC236}">
                <a16:creationId xmlns:a16="http://schemas.microsoft.com/office/drawing/2014/main" id="{6FA27B5F-3E24-805C-4F9F-D46D88ABC23C}"/>
              </a:ext>
            </a:extLst>
          </p:cNvPr>
          <p:cNvSpPr txBox="1"/>
          <p:nvPr/>
        </p:nvSpPr>
        <p:spPr>
          <a:xfrm>
            <a:off x="6463471" y="658027"/>
            <a:ext cx="4701309" cy="2923877"/>
          </a:xfrm>
          <a:prstGeom prst="rect">
            <a:avLst/>
          </a:prstGeom>
          <a:noFill/>
        </p:spPr>
        <p:txBody>
          <a:bodyPr wrap="square">
            <a:spAutoFit/>
          </a:bodyPr>
          <a:lstStyle/>
          <a:p>
            <a:r>
              <a:rPr lang="da-DK" sz="4400" dirty="0">
                <a:solidFill>
                  <a:srgbClr val="203864"/>
                </a:solidFill>
                <a:latin typeface="Merriweather" panose="00000500000000000000" pitchFamily="2" charset="0"/>
                <a:ea typeface="Lato" panose="020F0502020204030203" pitchFamily="34" charset="0"/>
                <a:cs typeface="Lato" panose="020F0502020204030203" pitchFamily="34" charset="0"/>
              </a:rPr>
              <a:t>DN repræsentanter</a:t>
            </a:r>
          </a:p>
          <a:p>
            <a:r>
              <a:rPr lang="da-DK" sz="3200" dirty="0">
                <a:solidFill>
                  <a:srgbClr val="203864"/>
                </a:solidFill>
                <a:latin typeface="Merriweather" panose="00000500000000000000" pitchFamily="2" charset="0"/>
                <a:ea typeface="Lato" panose="020F0502020204030203" pitchFamily="34" charset="0"/>
                <a:cs typeface="Lato" panose="020F0502020204030203" pitchFamily="34" charset="0"/>
              </a:rPr>
              <a:t>Skal også løfte GrundvandsParker for vandværkerne</a:t>
            </a:r>
            <a:endParaRPr lang="da-DK" sz="3200" dirty="0"/>
          </a:p>
        </p:txBody>
      </p:sp>
      <p:pic>
        <p:nvPicPr>
          <p:cNvPr id="2" name="Billede 1">
            <a:extLst>
              <a:ext uri="{FF2B5EF4-FFF2-40B4-BE49-F238E27FC236}">
                <a16:creationId xmlns:a16="http://schemas.microsoft.com/office/drawing/2014/main" id="{1A73EF86-1268-4E07-236B-3B807BF22EEF}"/>
              </a:ext>
            </a:extLst>
          </p:cNvPr>
          <p:cNvPicPr>
            <a:picLocks noChangeAspect="1"/>
          </p:cNvPicPr>
          <p:nvPr/>
        </p:nvPicPr>
        <p:blipFill>
          <a:blip r:embed="rId3"/>
          <a:stretch>
            <a:fillRect/>
          </a:stretch>
        </p:blipFill>
        <p:spPr>
          <a:xfrm>
            <a:off x="9594900" y="5326371"/>
            <a:ext cx="2426418" cy="1322947"/>
          </a:xfrm>
          <a:prstGeom prst="rect">
            <a:avLst/>
          </a:prstGeom>
        </p:spPr>
      </p:pic>
    </p:spTree>
    <p:extLst>
      <p:ext uri="{BB962C8B-B14F-4D97-AF65-F5344CB8AC3E}">
        <p14:creationId xmlns:p14="http://schemas.microsoft.com/office/powerpoint/2010/main" val="223991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1D75E9-8F53-3C3E-2D90-7B866AAD7CFB}"/>
              </a:ext>
            </a:extLst>
          </p:cNvPr>
          <p:cNvSpPr>
            <a:spLocks noGrp="1"/>
          </p:cNvSpPr>
          <p:nvPr>
            <p:ph type="title"/>
          </p:nvPr>
        </p:nvSpPr>
        <p:spPr>
          <a:xfrm>
            <a:off x="603315" y="712462"/>
            <a:ext cx="10653578" cy="1132258"/>
          </a:xfrm>
        </p:spPr>
        <p:txBody>
          <a:bodyPr/>
          <a:lstStyle/>
          <a:p>
            <a:pPr algn="ctr"/>
            <a:r>
              <a:rPr lang="da-DK" dirty="0"/>
              <a:t>Tak for at I gad lytte!</a:t>
            </a:r>
          </a:p>
        </p:txBody>
      </p:sp>
      <p:pic>
        <p:nvPicPr>
          <p:cNvPr id="4" name="Pladsholder til indhold 3">
            <a:extLst>
              <a:ext uri="{FF2B5EF4-FFF2-40B4-BE49-F238E27FC236}">
                <a16:creationId xmlns:a16="http://schemas.microsoft.com/office/drawing/2014/main" id="{63FA9601-AE8D-6734-B9F3-9E5D6DE243D9}"/>
              </a:ext>
            </a:extLst>
          </p:cNvPr>
          <p:cNvPicPr>
            <a:picLocks noGrp="1" noChangeAspect="1"/>
          </p:cNvPicPr>
          <p:nvPr>
            <p:ph idx="1"/>
          </p:nvPr>
        </p:nvPicPr>
        <p:blipFill>
          <a:blip r:embed="rId2"/>
          <a:stretch>
            <a:fillRect/>
          </a:stretch>
        </p:blipFill>
        <p:spPr>
          <a:xfrm>
            <a:off x="725863" y="4027830"/>
            <a:ext cx="1407379" cy="2117708"/>
          </a:xfrm>
          <a:prstGeom prst="rect">
            <a:avLst/>
          </a:prstGeom>
        </p:spPr>
      </p:pic>
      <p:sp>
        <p:nvSpPr>
          <p:cNvPr id="5" name="Tekstfelt 4">
            <a:extLst>
              <a:ext uri="{FF2B5EF4-FFF2-40B4-BE49-F238E27FC236}">
                <a16:creationId xmlns:a16="http://schemas.microsoft.com/office/drawing/2014/main" id="{7800B7E5-E72B-342A-09DE-40BD38ABEF31}"/>
              </a:ext>
            </a:extLst>
          </p:cNvPr>
          <p:cNvSpPr txBox="1"/>
          <p:nvPr/>
        </p:nvSpPr>
        <p:spPr>
          <a:xfrm>
            <a:off x="2279215" y="4625019"/>
            <a:ext cx="2391508" cy="923330"/>
          </a:xfrm>
          <a:prstGeom prst="rect">
            <a:avLst/>
          </a:prstGeom>
          <a:noFill/>
        </p:spPr>
        <p:txBody>
          <a:bodyPr wrap="square" rtlCol="0">
            <a:spAutoFit/>
          </a:bodyPr>
          <a:lstStyle/>
          <a:p>
            <a:r>
              <a:rPr lang="da-DK" dirty="0"/>
              <a:t>Susanne Svenné, med hjælp fra Walter Brüsch </a:t>
            </a:r>
          </a:p>
        </p:txBody>
      </p:sp>
      <p:pic>
        <p:nvPicPr>
          <p:cNvPr id="6" name="Billede 708741800">
            <a:extLst>
              <a:ext uri="{FF2B5EF4-FFF2-40B4-BE49-F238E27FC236}">
                <a16:creationId xmlns:a16="http://schemas.microsoft.com/office/drawing/2014/main" id="{FE8D6385-2A47-CBCC-A8DC-F6C612B1A07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79773" y="4131968"/>
            <a:ext cx="3686363" cy="200906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Billede 6">
            <a:extLst>
              <a:ext uri="{FF2B5EF4-FFF2-40B4-BE49-F238E27FC236}">
                <a16:creationId xmlns:a16="http://schemas.microsoft.com/office/drawing/2014/main" id="{613715B2-C2C1-DBDB-8807-FA16755A488B}"/>
              </a:ext>
            </a:extLst>
          </p:cNvPr>
          <p:cNvPicPr>
            <a:picLocks noChangeAspect="1"/>
          </p:cNvPicPr>
          <p:nvPr/>
        </p:nvPicPr>
        <p:blipFill>
          <a:blip r:embed="rId4"/>
          <a:stretch>
            <a:fillRect/>
          </a:stretch>
        </p:blipFill>
        <p:spPr>
          <a:xfrm>
            <a:off x="4218751" y="1498291"/>
            <a:ext cx="4068053" cy="2712035"/>
          </a:xfrm>
          <a:prstGeom prst="rect">
            <a:avLst/>
          </a:prstGeom>
        </p:spPr>
      </p:pic>
    </p:spTree>
    <p:extLst>
      <p:ext uri="{BB962C8B-B14F-4D97-AF65-F5344CB8AC3E}">
        <p14:creationId xmlns:p14="http://schemas.microsoft.com/office/powerpoint/2010/main" val="1309920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983432" y="116632"/>
            <a:ext cx="9937104" cy="1143000"/>
          </a:xfrm>
        </p:spPr>
        <p:txBody>
          <a:bodyPr>
            <a:normAutofit/>
          </a:bodyPr>
          <a:lstStyle/>
          <a:p>
            <a:pPr algn="ctr"/>
            <a:r>
              <a:rPr lang="da-DK" altLang="da-DK" dirty="0"/>
              <a:t>Hvad er Grundvand?</a:t>
            </a:r>
          </a:p>
        </p:txBody>
      </p:sp>
      <p:pic>
        <p:nvPicPr>
          <p:cNvPr id="28675" name="Picture 3" descr="grundvandsspejl"/>
          <p:cNvPicPr>
            <a:picLocks noChangeAspect="1" noChangeArrowheads="1"/>
          </p:cNvPicPr>
          <p:nvPr/>
        </p:nvPicPr>
        <p:blipFill>
          <a:blip r:embed="rId2" cstate="print"/>
          <a:srcRect/>
          <a:stretch>
            <a:fillRect/>
          </a:stretch>
        </p:blipFill>
        <p:spPr bwMode="auto">
          <a:xfrm>
            <a:off x="618976" y="1151219"/>
            <a:ext cx="6604000" cy="4165600"/>
          </a:xfrm>
          <a:prstGeom prst="rect">
            <a:avLst/>
          </a:prstGeom>
          <a:noFill/>
          <a:ln w="9525">
            <a:noFill/>
            <a:miter lim="800000"/>
            <a:headEnd/>
            <a:tailEnd/>
          </a:ln>
        </p:spPr>
      </p:pic>
      <p:sp>
        <p:nvSpPr>
          <p:cNvPr id="28676" name="Line 4"/>
          <p:cNvSpPr>
            <a:spLocks noChangeShapeType="1"/>
          </p:cNvSpPr>
          <p:nvPr/>
        </p:nvSpPr>
        <p:spPr bwMode="auto">
          <a:xfrm flipV="1">
            <a:off x="3784600" y="3048000"/>
            <a:ext cx="1816100" cy="2514600"/>
          </a:xfrm>
          <a:prstGeom prst="line">
            <a:avLst/>
          </a:prstGeom>
          <a:noFill/>
          <a:ln w="63500">
            <a:solidFill>
              <a:schemeClr val="tx1"/>
            </a:solidFill>
            <a:round/>
            <a:headEnd/>
            <a:tailEnd type="stealth" w="lg" len="lg"/>
          </a:ln>
          <a:effectLst/>
        </p:spPr>
        <p:txBody>
          <a:bodyPr wrap="none" anchor="ctr"/>
          <a:lstStyle/>
          <a:p>
            <a:endParaRPr lang="da-DK"/>
          </a:p>
        </p:txBody>
      </p:sp>
      <p:sp>
        <p:nvSpPr>
          <p:cNvPr id="28677" name="Text Box 5"/>
          <p:cNvSpPr txBox="1">
            <a:spLocks noChangeArrowheads="1"/>
          </p:cNvSpPr>
          <p:nvPr/>
        </p:nvSpPr>
        <p:spPr bwMode="auto">
          <a:xfrm>
            <a:off x="2628900" y="5562600"/>
            <a:ext cx="6438900" cy="830997"/>
          </a:xfrm>
          <a:prstGeom prst="rect">
            <a:avLst/>
          </a:prstGeom>
          <a:noFill/>
          <a:ln w="9525">
            <a:noFill/>
            <a:miter lim="800000"/>
            <a:headEnd/>
            <a:tailEnd/>
          </a:ln>
          <a:effectLst/>
        </p:spPr>
        <p:txBody>
          <a:bodyPr wrap="square">
            <a:spAutoFit/>
          </a:bodyPr>
          <a:lstStyle/>
          <a:p>
            <a:pPr>
              <a:lnSpc>
                <a:spcPct val="100000"/>
              </a:lnSpc>
              <a:spcBef>
                <a:spcPct val="50000"/>
              </a:spcBef>
              <a:buClrTx/>
              <a:buFontTx/>
              <a:buNone/>
            </a:pPr>
            <a:r>
              <a:rPr lang="da-DK" altLang="da-DK" sz="2400" dirty="0"/>
              <a:t>Grundvandsspejlet - grænsen mellem den umættede og mættede zone</a:t>
            </a:r>
          </a:p>
        </p:txBody>
      </p:sp>
      <p:pic>
        <p:nvPicPr>
          <p:cNvPr id="2" name="Billede 1">
            <a:extLst>
              <a:ext uri="{FF2B5EF4-FFF2-40B4-BE49-F238E27FC236}">
                <a16:creationId xmlns:a16="http://schemas.microsoft.com/office/drawing/2014/main" id="{4EEE5E38-8D13-5741-0A58-9E79CD2CA020}"/>
              </a:ext>
            </a:extLst>
          </p:cNvPr>
          <p:cNvPicPr>
            <a:picLocks noChangeAspect="1"/>
          </p:cNvPicPr>
          <p:nvPr/>
        </p:nvPicPr>
        <p:blipFill>
          <a:blip r:embed="rId3"/>
          <a:stretch>
            <a:fillRect/>
          </a:stretch>
        </p:blipFill>
        <p:spPr>
          <a:xfrm>
            <a:off x="9563100" y="5316819"/>
            <a:ext cx="2425678" cy="1322558"/>
          </a:xfrm>
          <a:prstGeom prst="rect">
            <a:avLst/>
          </a:prstGeom>
        </p:spPr>
      </p:pic>
      <p:pic>
        <p:nvPicPr>
          <p:cNvPr id="3" name="Billede 2">
            <a:extLst>
              <a:ext uri="{FF2B5EF4-FFF2-40B4-BE49-F238E27FC236}">
                <a16:creationId xmlns:a16="http://schemas.microsoft.com/office/drawing/2014/main" id="{DEB94EE3-3DC2-DC9F-A4FB-907C9BD0B468}"/>
              </a:ext>
            </a:extLst>
          </p:cNvPr>
          <p:cNvPicPr>
            <a:picLocks noChangeAspect="1"/>
          </p:cNvPicPr>
          <p:nvPr/>
        </p:nvPicPr>
        <p:blipFill>
          <a:blip r:embed="rId4"/>
          <a:stretch>
            <a:fillRect/>
          </a:stretch>
        </p:blipFill>
        <p:spPr>
          <a:xfrm>
            <a:off x="7164216" y="464404"/>
            <a:ext cx="4824561" cy="4762690"/>
          </a:xfrm>
          <a:prstGeom prst="rect">
            <a:avLst/>
          </a:prstGeom>
        </p:spPr>
      </p:pic>
    </p:spTree>
    <p:extLst>
      <p:ext uri="{BB962C8B-B14F-4D97-AF65-F5344CB8AC3E}">
        <p14:creationId xmlns:p14="http://schemas.microsoft.com/office/powerpoint/2010/main" val="1874740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3071664" y="116632"/>
            <a:ext cx="6262688" cy="869950"/>
          </a:xfrm>
        </p:spPr>
        <p:txBody>
          <a:bodyPr/>
          <a:lstStyle/>
          <a:p>
            <a:r>
              <a:rPr lang="da-DK" altLang="da-DK" dirty="0">
                <a:latin typeface="Arial Black" pitchFamily="34" charset="0"/>
              </a:rPr>
              <a:t>Vandets kredsl</a:t>
            </a:r>
            <a:r>
              <a:rPr lang="da-DK" altLang="da-DK" dirty="0"/>
              <a:t>ø</a:t>
            </a:r>
            <a:r>
              <a:rPr lang="da-DK" altLang="da-DK" dirty="0">
                <a:latin typeface="Arial Black" pitchFamily="34" charset="0"/>
              </a:rPr>
              <a:t>b</a:t>
            </a:r>
            <a:endParaRPr lang="da-DK" altLang="da-DK" dirty="0"/>
          </a:p>
        </p:txBody>
      </p:sp>
      <p:pic>
        <p:nvPicPr>
          <p:cNvPr id="29699" name="Picture 3" descr="grundvandets alder"/>
          <p:cNvPicPr>
            <a:picLocks noChangeAspect="1" noChangeArrowheads="1"/>
          </p:cNvPicPr>
          <p:nvPr/>
        </p:nvPicPr>
        <p:blipFill>
          <a:blip r:embed="rId2" cstate="print"/>
          <a:srcRect/>
          <a:stretch>
            <a:fillRect/>
          </a:stretch>
        </p:blipFill>
        <p:spPr bwMode="auto">
          <a:xfrm>
            <a:off x="1182832" y="908720"/>
            <a:ext cx="8910940" cy="5184576"/>
          </a:xfrm>
          <a:prstGeom prst="rect">
            <a:avLst/>
          </a:prstGeom>
          <a:noFill/>
          <a:ln w="9525">
            <a:noFill/>
            <a:miter lim="800000"/>
            <a:headEnd/>
            <a:tailEnd/>
          </a:ln>
        </p:spPr>
      </p:pic>
      <p:sp>
        <p:nvSpPr>
          <p:cNvPr id="29700" name="Text Box 4"/>
          <p:cNvSpPr txBox="1">
            <a:spLocks noChangeArrowheads="1"/>
          </p:cNvSpPr>
          <p:nvPr/>
        </p:nvSpPr>
        <p:spPr bwMode="auto">
          <a:xfrm>
            <a:off x="1143000" y="5661248"/>
            <a:ext cx="7759700" cy="707886"/>
          </a:xfrm>
          <a:prstGeom prst="rect">
            <a:avLst/>
          </a:prstGeom>
          <a:noFill/>
          <a:ln w="9525">
            <a:noFill/>
            <a:miter lim="800000"/>
            <a:headEnd/>
            <a:tailEnd/>
          </a:ln>
          <a:effectLst/>
        </p:spPr>
        <p:txBody>
          <a:bodyPr>
            <a:spAutoFit/>
          </a:bodyPr>
          <a:lstStyle/>
          <a:p>
            <a:pPr>
              <a:lnSpc>
                <a:spcPct val="100000"/>
              </a:lnSpc>
              <a:spcBef>
                <a:spcPct val="50000"/>
              </a:spcBef>
              <a:buClrTx/>
              <a:buFontTx/>
              <a:buNone/>
            </a:pPr>
            <a:r>
              <a:rPr lang="da-DK" altLang="da-DK" sz="2000" dirty="0">
                <a:latin typeface="Arial Black" pitchFamily="34" charset="0"/>
              </a:rPr>
              <a:t>Mange vandværker indvinder gammelt grundvand. Grundvand i Danmark kan være ældre end 10.000 år</a:t>
            </a:r>
            <a:endParaRPr lang="da-DK" altLang="da-DK" sz="2000" dirty="0"/>
          </a:p>
        </p:txBody>
      </p:sp>
      <p:sp>
        <p:nvSpPr>
          <p:cNvPr id="29701" name="Line 5"/>
          <p:cNvSpPr>
            <a:spLocks noChangeShapeType="1"/>
          </p:cNvSpPr>
          <p:nvPr/>
        </p:nvSpPr>
        <p:spPr bwMode="auto">
          <a:xfrm flipH="1" flipV="1">
            <a:off x="2546350" y="4724400"/>
            <a:ext cx="1073150" cy="914400"/>
          </a:xfrm>
          <a:prstGeom prst="line">
            <a:avLst/>
          </a:prstGeom>
          <a:noFill/>
          <a:ln w="63500">
            <a:solidFill>
              <a:schemeClr val="tx1"/>
            </a:solidFill>
            <a:round/>
            <a:headEnd/>
            <a:tailEnd type="stealth" w="lg" len="lg"/>
          </a:ln>
          <a:effectLst/>
        </p:spPr>
        <p:txBody>
          <a:bodyPr wrap="none" anchor="ctr"/>
          <a:lstStyle/>
          <a:p>
            <a:endParaRPr lang="da-DK"/>
          </a:p>
        </p:txBody>
      </p:sp>
      <p:pic>
        <p:nvPicPr>
          <p:cNvPr id="2" name="Billede 1">
            <a:extLst>
              <a:ext uri="{FF2B5EF4-FFF2-40B4-BE49-F238E27FC236}">
                <a16:creationId xmlns:a16="http://schemas.microsoft.com/office/drawing/2014/main" id="{BB968965-FA7C-403B-B9CE-117D2601DEEA}"/>
              </a:ext>
            </a:extLst>
          </p:cNvPr>
          <p:cNvPicPr>
            <a:picLocks noChangeAspect="1"/>
          </p:cNvPicPr>
          <p:nvPr/>
        </p:nvPicPr>
        <p:blipFill>
          <a:blip r:embed="rId3"/>
          <a:stretch>
            <a:fillRect/>
          </a:stretch>
        </p:blipFill>
        <p:spPr>
          <a:xfrm>
            <a:off x="9563100" y="5316819"/>
            <a:ext cx="2425678" cy="1322558"/>
          </a:xfrm>
          <a:prstGeom prst="rect">
            <a:avLst/>
          </a:prstGeom>
        </p:spPr>
      </p:pic>
    </p:spTree>
    <p:extLst>
      <p:ext uri="{BB962C8B-B14F-4D97-AF65-F5344CB8AC3E}">
        <p14:creationId xmlns:p14="http://schemas.microsoft.com/office/powerpoint/2010/main" val="1626368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7"/>
          <p:cNvSpPr/>
          <p:nvPr/>
        </p:nvSpPr>
        <p:spPr>
          <a:xfrm>
            <a:off x="2119443" y="468082"/>
            <a:ext cx="7953115" cy="369332"/>
          </a:xfrm>
          <a:prstGeom prst="rect">
            <a:avLst/>
          </a:prstGeom>
        </p:spPr>
        <p:txBody>
          <a:bodyPr wrap="square">
            <a:spAutoFit/>
          </a:bodyPr>
          <a:lstStyle/>
          <a:p>
            <a:r>
              <a:rPr lang="da-DK" b="1" dirty="0"/>
              <a:t>Grundvands oversvømmelser og klima hænger sammen</a:t>
            </a:r>
          </a:p>
        </p:txBody>
      </p:sp>
      <p:sp>
        <p:nvSpPr>
          <p:cNvPr id="2" name="Rektangel 1"/>
          <p:cNvSpPr/>
          <p:nvPr/>
        </p:nvSpPr>
        <p:spPr>
          <a:xfrm>
            <a:off x="1139381" y="-99392"/>
            <a:ext cx="9777536" cy="584775"/>
          </a:xfrm>
          <a:prstGeom prst="rect">
            <a:avLst/>
          </a:prstGeom>
        </p:spPr>
        <p:txBody>
          <a:bodyPr wrap="square">
            <a:spAutoFit/>
          </a:bodyPr>
          <a:lstStyle/>
          <a:p>
            <a:r>
              <a:rPr lang="da-DK" sz="3200" b="1" dirty="0">
                <a:solidFill>
                  <a:srgbClr val="FF0000"/>
                </a:solidFill>
                <a:latin typeface="Arial" panose="020B0604020202020204" pitchFamily="34" charset="0"/>
                <a:cs typeface="Arial" panose="020B0604020202020204" pitchFamily="34" charset="0"/>
              </a:rPr>
              <a:t>Grundvandsoversvømmelser, klima</a:t>
            </a:r>
            <a:r>
              <a:rPr lang="da-DK" sz="2400" b="1" dirty="0">
                <a:solidFill>
                  <a:srgbClr val="FF0000"/>
                </a:solidFill>
                <a:latin typeface="Arial" panose="020B0604020202020204" pitchFamily="34" charset="0"/>
                <a:cs typeface="Arial" panose="020B0604020202020204" pitchFamily="34" charset="0"/>
              </a:rPr>
              <a:t> </a:t>
            </a:r>
            <a:r>
              <a:rPr lang="da-DK" sz="3200" b="1" dirty="0">
                <a:solidFill>
                  <a:srgbClr val="FF0000"/>
                </a:solidFill>
                <a:latin typeface="Arial" panose="020B0604020202020204" pitchFamily="34" charset="0"/>
                <a:cs typeface="Arial" panose="020B0604020202020204" pitchFamily="34" charset="0"/>
              </a:rPr>
              <a:t>og rent vand </a:t>
            </a:r>
            <a:endParaRPr lang="da-DK" sz="1100" b="1" dirty="0">
              <a:solidFill>
                <a:srgbClr val="FF0000"/>
              </a:solidFill>
              <a:latin typeface="Arial" panose="020B0604020202020204" pitchFamily="34" charset="0"/>
              <a:cs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5" name="Håndskrift 4">
                <a:extLst>
                  <a:ext uri="{FF2B5EF4-FFF2-40B4-BE49-F238E27FC236}">
                    <a16:creationId xmlns:a16="http://schemas.microsoft.com/office/drawing/2014/main" id="{48BC052F-8865-AF38-252A-C8E4017E5FB0}"/>
                  </a:ext>
                </a:extLst>
              </p14:cNvPr>
              <p14:cNvContentPartPr/>
              <p14:nvPr/>
            </p14:nvContentPartPr>
            <p14:xfrm>
              <a:off x="8430959" y="6578308"/>
              <a:ext cx="360" cy="360"/>
            </p14:xfrm>
          </p:contentPart>
        </mc:Choice>
        <mc:Fallback xmlns="">
          <p:pic>
            <p:nvPicPr>
              <p:cNvPr id="5" name="Håndskrift 4">
                <a:extLst>
                  <a:ext uri="{FF2B5EF4-FFF2-40B4-BE49-F238E27FC236}">
                    <a16:creationId xmlns:a16="http://schemas.microsoft.com/office/drawing/2014/main" id="{48BC052F-8865-AF38-252A-C8E4017E5FB0}"/>
                  </a:ext>
                </a:extLst>
              </p:cNvPr>
              <p:cNvPicPr/>
              <p:nvPr/>
            </p:nvPicPr>
            <p:blipFill>
              <a:blip r:embed="rId3"/>
              <a:stretch>
                <a:fillRect/>
              </a:stretch>
            </p:blipFill>
            <p:spPr>
              <a:xfrm>
                <a:off x="8394959" y="6542308"/>
                <a:ext cx="72000" cy="72000"/>
              </a:xfrm>
              <a:prstGeom prst="rect">
                <a:avLst/>
              </a:prstGeom>
            </p:spPr>
          </p:pic>
        </mc:Fallback>
      </mc:AlternateContent>
      <p:pic>
        <p:nvPicPr>
          <p:cNvPr id="1026" name="Billede 1" descr="Artiklens øverste billede">
            <a:extLst>
              <a:ext uri="{FF2B5EF4-FFF2-40B4-BE49-F238E27FC236}">
                <a16:creationId xmlns:a16="http://schemas.microsoft.com/office/drawing/2014/main" id="{EDEE0395-806A-C0B6-6A22-0FFAC1C5CD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023" y="1019788"/>
            <a:ext cx="4732212" cy="3157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lede 1" descr="Et billede, der indeholder udendørs, sky, græs, vand&#10;&#10;Automatisk genereret beskrivelse">
            <a:extLst>
              <a:ext uri="{FF2B5EF4-FFF2-40B4-BE49-F238E27FC236}">
                <a16:creationId xmlns:a16="http://schemas.microsoft.com/office/drawing/2014/main" id="{F514BB54-16BB-AEF1-A2EE-F1D355E6B2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1235" y="1022284"/>
            <a:ext cx="5638142" cy="316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felt 8">
            <a:extLst>
              <a:ext uri="{FF2B5EF4-FFF2-40B4-BE49-F238E27FC236}">
                <a16:creationId xmlns:a16="http://schemas.microsoft.com/office/drawing/2014/main" id="{07D82C7A-1434-B3B0-5DD4-554651969B1D}"/>
              </a:ext>
            </a:extLst>
          </p:cNvPr>
          <p:cNvSpPr txBox="1"/>
          <p:nvPr/>
        </p:nvSpPr>
        <p:spPr>
          <a:xfrm>
            <a:off x="1156071" y="4178839"/>
            <a:ext cx="3678394" cy="261610"/>
          </a:xfrm>
          <a:prstGeom prst="rect">
            <a:avLst/>
          </a:prstGeom>
          <a:noFill/>
        </p:spPr>
        <p:txBody>
          <a:bodyPr wrap="square">
            <a:spAutoFit/>
          </a:bodyPr>
          <a:lstStyle/>
          <a:p>
            <a:r>
              <a:rPr lang="da-DK" sz="1050" dirty="0">
                <a:latin typeface="Arial" panose="020B0604020202020204" pitchFamily="34" charset="0"/>
                <a:cs typeface="Arial" panose="020B0604020202020204" pitchFamily="34" charset="0"/>
              </a:rPr>
              <a:t>Foto: John Christensen og Anne Neergaard</a:t>
            </a:r>
            <a:endParaRPr lang="da-DK" sz="1050" dirty="0"/>
          </a:p>
        </p:txBody>
      </p:sp>
      <p:pic>
        <p:nvPicPr>
          <p:cNvPr id="3" name="Picture 2">
            <a:extLst>
              <a:ext uri="{FF2B5EF4-FFF2-40B4-BE49-F238E27FC236}">
                <a16:creationId xmlns:a16="http://schemas.microsoft.com/office/drawing/2014/main" id="{EC5E514F-8B19-0651-174B-A7F092762A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9134" y="3038466"/>
            <a:ext cx="5205205" cy="3667917"/>
          </a:xfrm>
          <a:prstGeom prst="rect">
            <a:avLst/>
          </a:prstGeom>
          <a:noFill/>
          <a:extLst>
            <a:ext uri="{909E8E84-426E-40DD-AFC4-6F175D3DCCD1}">
              <a14:hiddenFill xmlns:a14="http://schemas.microsoft.com/office/drawing/2010/main">
                <a:solidFill>
                  <a:srgbClr val="FFFFFF"/>
                </a:solidFill>
              </a14:hiddenFill>
            </a:ext>
          </a:extLst>
        </p:spPr>
      </p:pic>
      <p:sp>
        <p:nvSpPr>
          <p:cNvPr id="7" name="Tekstfelt 6">
            <a:extLst>
              <a:ext uri="{FF2B5EF4-FFF2-40B4-BE49-F238E27FC236}">
                <a16:creationId xmlns:a16="http://schemas.microsoft.com/office/drawing/2014/main" id="{F930A866-21E4-005D-61C8-88DC56DDFC4B}"/>
              </a:ext>
            </a:extLst>
          </p:cNvPr>
          <p:cNvSpPr txBox="1"/>
          <p:nvPr/>
        </p:nvSpPr>
        <p:spPr>
          <a:xfrm>
            <a:off x="1069023" y="4711519"/>
            <a:ext cx="3678394" cy="1107996"/>
          </a:xfrm>
          <a:prstGeom prst="rect">
            <a:avLst/>
          </a:prstGeom>
          <a:noFill/>
        </p:spPr>
        <p:txBody>
          <a:bodyPr wrap="square">
            <a:spAutoFit/>
          </a:bodyPr>
          <a:lstStyle/>
          <a:p>
            <a:r>
              <a:rPr lang="da-DK" sz="6600" b="1" dirty="0">
                <a:solidFill>
                  <a:srgbClr val="FF0000"/>
                </a:solidFill>
                <a:latin typeface="Arial" panose="020B0604020202020204" pitchFamily="34" charset="0"/>
                <a:cs typeface="Arial" panose="020B0604020202020204" pitchFamily="34" charset="0"/>
              </a:rPr>
              <a:t>Klima</a:t>
            </a:r>
            <a:r>
              <a:rPr lang="da-DK" sz="4000" b="1" dirty="0">
                <a:solidFill>
                  <a:srgbClr val="FF0000"/>
                </a:solidFill>
                <a:latin typeface="Arial" panose="020B0604020202020204" pitchFamily="34" charset="0"/>
                <a:cs typeface="Arial" panose="020B0604020202020204" pitchFamily="34" charset="0"/>
              </a:rPr>
              <a:t> </a:t>
            </a:r>
            <a:endParaRPr lang="da-DK" sz="4800" dirty="0">
              <a:solidFill>
                <a:srgbClr val="FF0000"/>
              </a:solidFill>
            </a:endParaRPr>
          </a:p>
        </p:txBody>
      </p:sp>
      <p:pic>
        <p:nvPicPr>
          <p:cNvPr id="4" name="Billede 3">
            <a:extLst>
              <a:ext uri="{FF2B5EF4-FFF2-40B4-BE49-F238E27FC236}">
                <a16:creationId xmlns:a16="http://schemas.microsoft.com/office/drawing/2014/main" id="{51DDE58F-10A6-7864-AEB8-399016F0F78E}"/>
              </a:ext>
            </a:extLst>
          </p:cNvPr>
          <p:cNvPicPr>
            <a:picLocks noChangeAspect="1"/>
          </p:cNvPicPr>
          <p:nvPr/>
        </p:nvPicPr>
        <p:blipFill>
          <a:blip r:embed="rId7"/>
          <a:stretch>
            <a:fillRect/>
          </a:stretch>
        </p:blipFill>
        <p:spPr>
          <a:xfrm>
            <a:off x="9486549" y="5383436"/>
            <a:ext cx="2426418" cy="1322947"/>
          </a:xfrm>
          <a:prstGeom prst="rect">
            <a:avLst/>
          </a:prstGeom>
        </p:spPr>
      </p:pic>
    </p:spTree>
    <p:extLst>
      <p:ext uri="{BB962C8B-B14F-4D97-AF65-F5344CB8AC3E}">
        <p14:creationId xmlns:p14="http://schemas.microsoft.com/office/powerpoint/2010/main" val="2502923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2CF74D-D65A-A49F-42D9-7A833C2CCEA7}"/>
              </a:ext>
            </a:extLst>
          </p:cNvPr>
          <p:cNvSpPr>
            <a:spLocks noGrp="1"/>
          </p:cNvSpPr>
          <p:nvPr>
            <p:ph type="title"/>
          </p:nvPr>
        </p:nvSpPr>
        <p:spPr>
          <a:xfrm>
            <a:off x="582503" y="548640"/>
            <a:ext cx="10653578" cy="1132258"/>
          </a:xfrm>
        </p:spPr>
        <p:txBody>
          <a:bodyPr/>
          <a:lstStyle/>
          <a:p>
            <a:pPr algn="ctr"/>
            <a:r>
              <a:rPr lang="da-DK" dirty="0"/>
              <a:t>Indvindingsoplande</a:t>
            </a:r>
          </a:p>
        </p:txBody>
      </p:sp>
      <p:pic>
        <p:nvPicPr>
          <p:cNvPr id="5" name="Pladsholder til indhold 4">
            <a:extLst>
              <a:ext uri="{FF2B5EF4-FFF2-40B4-BE49-F238E27FC236}">
                <a16:creationId xmlns:a16="http://schemas.microsoft.com/office/drawing/2014/main" id="{A9F99D2F-D0E5-4049-1812-7833A72D8238}"/>
              </a:ext>
            </a:extLst>
          </p:cNvPr>
          <p:cNvPicPr>
            <a:picLocks noGrp="1" noChangeAspect="1"/>
          </p:cNvPicPr>
          <p:nvPr>
            <p:ph idx="1"/>
          </p:nvPr>
        </p:nvPicPr>
        <p:blipFill>
          <a:blip r:embed="rId2"/>
          <a:stretch>
            <a:fillRect/>
          </a:stretch>
        </p:blipFill>
        <p:spPr>
          <a:xfrm>
            <a:off x="351643" y="1354347"/>
            <a:ext cx="8462922" cy="4592637"/>
          </a:xfrm>
          <a:prstGeom prst="rect">
            <a:avLst/>
          </a:prstGeom>
        </p:spPr>
      </p:pic>
      <p:pic>
        <p:nvPicPr>
          <p:cNvPr id="7" name="Billede 6">
            <a:extLst>
              <a:ext uri="{FF2B5EF4-FFF2-40B4-BE49-F238E27FC236}">
                <a16:creationId xmlns:a16="http://schemas.microsoft.com/office/drawing/2014/main" id="{012F981F-8C96-4DA0-F20F-B7064D59A5B1}"/>
              </a:ext>
            </a:extLst>
          </p:cNvPr>
          <p:cNvPicPr>
            <a:picLocks noChangeAspect="1"/>
          </p:cNvPicPr>
          <p:nvPr/>
        </p:nvPicPr>
        <p:blipFill>
          <a:blip r:embed="rId3"/>
          <a:stretch>
            <a:fillRect/>
          </a:stretch>
        </p:blipFill>
        <p:spPr>
          <a:xfrm>
            <a:off x="8431682" y="1543566"/>
            <a:ext cx="3187282" cy="1885434"/>
          </a:xfrm>
          <a:prstGeom prst="rect">
            <a:avLst/>
          </a:prstGeom>
        </p:spPr>
      </p:pic>
      <p:pic>
        <p:nvPicPr>
          <p:cNvPr id="3" name="Billede 2">
            <a:extLst>
              <a:ext uri="{FF2B5EF4-FFF2-40B4-BE49-F238E27FC236}">
                <a16:creationId xmlns:a16="http://schemas.microsoft.com/office/drawing/2014/main" id="{D7521D6C-0B90-C341-F857-BD7956A8A84E}"/>
              </a:ext>
            </a:extLst>
          </p:cNvPr>
          <p:cNvPicPr>
            <a:picLocks noChangeAspect="1"/>
          </p:cNvPicPr>
          <p:nvPr/>
        </p:nvPicPr>
        <p:blipFill>
          <a:blip r:embed="rId4"/>
          <a:stretch>
            <a:fillRect/>
          </a:stretch>
        </p:blipFill>
        <p:spPr>
          <a:xfrm>
            <a:off x="9563100" y="5316819"/>
            <a:ext cx="2425678" cy="1322558"/>
          </a:xfrm>
          <a:prstGeom prst="rect">
            <a:avLst/>
          </a:prstGeom>
        </p:spPr>
      </p:pic>
    </p:spTree>
    <p:extLst>
      <p:ext uri="{BB962C8B-B14F-4D97-AF65-F5344CB8AC3E}">
        <p14:creationId xmlns:p14="http://schemas.microsoft.com/office/powerpoint/2010/main" val="2373248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D883898C-6330-8823-44AD-C7E19B6B6594}"/>
              </a:ext>
            </a:extLst>
          </p:cNvPr>
          <p:cNvPicPr>
            <a:picLocks noChangeAspect="1"/>
          </p:cNvPicPr>
          <p:nvPr/>
        </p:nvPicPr>
        <p:blipFill>
          <a:blip r:embed="rId2"/>
          <a:stretch>
            <a:fillRect/>
          </a:stretch>
        </p:blipFill>
        <p:spPr>
          <a:xfrm>
            <a:off x="9563100" y="5316819"/>
            <a:ext cx="2425678" cy="1322558"/>
          </a:xfrm>
          <a:prstGeom prst="rect">
            <a:avLst/>
          </a:prstGeom>
        </p:spPr>
      </p:pic>
      <p:pic>
        <p:nvPicPr>
          <p:cNvPr id="2" name="Billede 1"/>
          <p:cNvPicPr/>
          <p:nvPr/>
        </p:nvPicPr>
        <p:blipFill>
          <a:blip r:embed="rId3" cstate="print"/>
          <a:srcRect/>
          <a:stretch>
            <a:fillRect/>
          </a:stretch>
        </p:blipFill>
        <p:spPr bwMode="auto">
          <a:xfrm>
            <a:off x="1631503" y="270368"/>
            <a:ext cx="4032448" cy="2736304"/>
          </a:xfrm>
          <a:prstGeom prst="rect">
            <a:avLst/>
          </a:prstGeom>
          <a:noFill/>
          <a:ln w="9525">
            <a:noFill/>
            <a:miter lim="800000"/>
            <a:headEnd/>
            <a:tailEnd/>
          </a:ln>
        </p:spPr>
      </p:pic>
      <p:pic>
        <p:nvPicPr>
          <p:cNvPr id="3" name="Billede 2"/>
          <p:cNvPicPr/>
          <p:nvPr/>
        </p:nvPicPr>
        <p:blipFill>
          <a:blip r:embed="rId4" cstate="print"/>
          <a:srcRect/>
          <a:stretch>
            <a:fillRect/>
          </a:stretch>
        </p:blipFill>
        <p:spPr bwMode="auto">
          <a:xfrm>
            <a:off x="6528050" y="420329"/>
            <a:ext cx="2892549" cy="2448272"/>
          </a:xfrm>
          <a:prstGeom prst="rect">
            <a:avLst/>
          </a:prstGeom>
          <a:noFill/>
          <a:ln w="9525">
            <a:noFill/>
            <a:miter lim="800000"/>
            <a:headEnd/>
            <a:tailEnd/>
          </a:ln>
        </p:spPr>
      </p:pic>
      <p:sp>
        <p:nvSpPr>
          <p:cNvPr id="1025" name="Rectangle 1"/>
          <p:cNvSpPr>
            <a:spLocks noChangeArrowheads="1"/>
          </p:cNvSpPr>
          <p:nvPr/>
        </p:nvSpPr>
        <p:spPr bwMode="auto">
          <a:xfrm>
            <a:off x="752167" y="3144743"/>
            <a:ext cx="10522975"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da-DK" sz="1100" b="1" dirty="0">
                <a:solidFill>
                  <a:srgbClr val="002060"/>
                </a:solidFill>
                <a:latin typeface="Arial" pitchFamily="34" charset="0"/>
                <a:ea typeface="Calibri" pitchFamily="34" charset="0"/>
                <a:cs typeface="Times New Roman" pitchFamily="18" charset="0"/>
              </a:rPr>
              <a:t>Alle </a:t>
            </a:r>
            <a:r>
              <a:rPr lang="da-DK" b="1" dirty="0">
                <a:solidFill>
                  <a:srgbClr val="002060"/>
                </a:solidFill>
                <a:latin typeface="Arial" pitchFamily="34" charset="0"/>
                <a:ea typeface="Calibri" pitchFamily="34" charset="0"/>
                <a:cs typeface="Times New Roman" pitchFamily="18" charset="0"/>
              </a:rPr>
              <a:t>BNBO</a:t>
            </a:r>
            <a:r>
              <a:rPr lang="da-DK" sz="1100" b="1" dirty="0">
                <a:solidFill>
                  <a:srgbClr val="002060"/>
                </a:solidFill>
                <a:latin typeface="Arial" pitchFamily="34" charset="0"/>
                <a:ea typeface="Calibri" pitchFamily="34" charset="0"/>
                <a:cs typeface="Times New Roman" pitchFamily="18" charset="0"/>
              </a:rPr>
              <a:t>er er forskellige: </a:t>
            </a:r>
          </a:p>
          <a:p>
            <a:pPr fontAlgn="base">
              <a:spcBef>
                <a:spcPct val="0"/>
              </a:spcBef>
              <a:spcAft>
                <a:spcPct val="0"/>
              </a:spcAft>
            </a:pPr>
            <a:endParaRPr lang="da-DK" sz="1100" dirty="0">
              <a:solidFill>
                <a:srgbClr val="002060"/>
              </a:solidFill>
              <a:latin typeface="Arial" pitchFamily="34" charset="0"/>
              <a:ea typeface="Calibri" pitchFamily="34" charset="0"/>
              <a:cs typeface="Times New Roman" pitchFamily="18" charset="0"/>
            </a:endParaRPr>
          </a:p>
          <a:p>
            <a:pPr marL="228600" indent="-228600" fontAlgn="base">
              <a:spcBef>
                <a:spcPct val="0"/>
              </a:spcBef>
              <a:spcAft>
                <a:spcPct val="0"/>
              </a:spcAft>
              <a:buSzPct val="110000"/>
              <a:buFont typeface="Courier New" pitchFamily="49" charset="0"/>
              <a:buChar char="o"/>
            </a:pPr>
            <a:r>
              <a:rPr lang="da-DK" sz="1100" b="1" dirty="0">
                <a:solidFill>
                  <a:srgbClr val="002060"/>
                </a:solidFill>
                <a:latin typeface="Arial" pitchFamily="34" charset="0"/>
                <a:ea typeface="Calibri" pitchFamily="34" charset="0"/>
                <a:cs typeface="Times New Roman" pitchFamily="18" charset="0"/>
              </a:rPr>
              <a:t>Deres udstrækning og egenskaber afhænger af indvundne vandmængder, boringsdybder, geologi m.m.</a:t>
            </a:r>
          </a:p>
          <a:p>
            <a:pPr marL="228600" indent="-228600" fontAlgn="base">
              <a:spcBef>
                <a:spcPct val="0"/>
              </a:spcBef>
              <a:spcAft>
                <a:spcPct val="0"/>
              </a:spcAft>
              <a:buSzPct val="110000"/>
            </a:pPr>
            <a:endParaRPr lang="da-DK" sz="800" b="1" dirty="0">
              <a:solidFill>
                <a:srgbClr val="002060"/>
              </a:solidFill>
              <a:latin typeface="Arial" pitchFamily="34" charset="0"/>
              <a:ea typeface="Calibri" pitchFamily="34" charset="0"/>
              <a:cs typeface="Times New Roman" pitchFamily="18" charset="0"/>
            </a:endParaRPr>
          </a:p>
          <a:p>
            <a:pPr marL="228600" indent="-228600">
              <a:buSzPct val="110000"/>
              <a:buFont typeface="Courier New" pitchFamily="49" charset="0"/>
              <a:buChar char="o"/>
            </a:pPr>
            <a:r>
              <a:rPr lang="da-DK" sz="1100" b="1" dirty="0">
                <a:solidFill>
                  <a:srgbClr val="002060"/>
                </a:solidFill>
                <a:latin typeface="Arial" pitchFamily="34" charset="0"/>
                <a:ea typeface="Calibri" pitchFamily="34" charset="0"/>
                <a:cs typeface="Times New Roman" pitchFamily="18" charset="0"/>
              </a:rPr>
              <a:t>Der er stor forskel på, om BNBO ligger i sand eller i ler. </a:t>
            </a:r>
          </a:p>
          <a:p>
            <a:pPr marL="228600" indent="-228600">
              <a:buSzPct val="110000"/>
            </a:pPr>
            <a:endParaRPr lang="da-DK" sz="800" b="1" dirty="0">
              <a:solidFill>
                <a:srgbClr val="002060"/>
              </a:solidFill>
              <a:latin typeface="Arial" pitchFamily="34" charset="0"/>
              <a:ea typeface="Calibri" pitchFamily="34" charset="0"/>
              <a:cs typeface="Times New Roman" pitchFamily="18" charset="0"/>
            </a:endParaRPr>
          </a:p>
          <a:p>
            <a:pPr marL="228600" indent="-228600">
              <a:buSzPct val="110000"/>
              <a:buFont typeface="Courier New" pitchFamily="49" charset="0"/>
              <a:buChar char="o"/>
            </a:pPr>
            <a:r>
              <a:rPr lang="da-DK" sz="1100" b="1" dirty="0">
                <a:solidFill>
                  <a:srgbClr val="002060"/>
                </a:solidFill>
                <a:latin typeface="Arial" pitchFamily="34" charset="0"/>
                <a:ea typeface="Calibri" pitchFamily="34" charset="0"/>
                <a:cs typeface="Times New Roman" pitchFamily="18" charset="0"/>
              </a:rPr>
              <a:t>Der er en voldsom påvirkning af magasinerne i lerområder, hvor det unge forurenede grundvandet suges ned gennem lerlagene, når der pumpes grundvand op fra de primære magasiner under lerlagene.</a:t>
            </a:r>
          </a:p>
          <a:p>
            <a:pPr marL="228600" indent="-228600">
              <a:buSzPct val="110000"/>
            </a:pPr>
            <a:endParaRPr lang="da-DK" sz="800" b="1" dirty="0">
              <a:solidFill>
                <a:srgbClr val="002060"/>
              </a:solidFill>
              <a:latin typeface="Arial" pitchFamily="34" charset="0"/>
              <a:ea typeface="Calibri" pitchFamily="34" charset="0"/>
              <a:cs typeface="Times New Roman" pitchFamily="18" charset="0"/>
            </a:endParaRPr>
          </a:p>
          <a:p>
            <a:pPr marL="228600" indent="-228600">
              <a:buSzPct val="110000"/>
              <a:buFont typeface="Courier New" pitchFamily="49" charset="0"/>
              <a:buChar char="o"/>
            </a:pPr>
            <a:r>
              <a:rPr lang="da-DK" sz="1100" b="1" dirty="0">
                <a:solidFill>
                  <a:srgbClr val="002060"/>
                </a:solidFill>
                <a:latin typeface="Arial" pitchFamily="34" charset="0"/>
                <a:ea typeface="Calibri" pitchFamily="34" charset="0"/>
                <a:cs typeface="Times New Roman" pitchFamily="18" charset="0"/>
              </a:rPr>
              <a:t>Det er ikke ualmindeligt at grundvandsspejlet (trykket) i artesiske magasiner sænket med 5-10-20 meter.</a:t>
            </a:r>
          </a:p>
          <a:p>
            <a:pPr marL="228600" indent="-228600">
              <a:buSzPct val="110000"/>
            </a:pPr>
            <a:endParaRPr lang="da-DK" sz="800" b="1" dirty="0">
              <a:solidFill>
                <a:srgbClr val="002060"/>
              </a:solidFill>
              <a:latin typeface="Arial" pitchFamily="34" charset="0"/>
              <a:ea typeface="Calibri" pitchFamily="34" charset="0"/>
              <a:cs typeface="Times New Roman" pitchFamily="18" charset="0"/>
            </a:endParaRPr>
          </a:p>
          <a:p>
            <a:pPr marL="228600" indent="-228600" eaLnBrk="0" fontAlgn="base" hangingPunct="0">
              <a:spcBef>
                <a:spcPct val="0"/>
              </a:spcBef>
              <a:spcAft>
                <a:spcPct val="0"/>
              </a:spcAft>
              <a:buSzPct val="110000"/>
              <a:buFont typeface="Courier New" pitchFamily="49" charset="0"/>
              <a:buChar char="o"/>
            </a:pPr>
            <a:r>
              <a:rPr lang="da-DK" sz="1100" b="1" dirty="0">
                <a:solidFill>
                  <a:srgbClr val="002060"/>
                </a:solidFill>
                <a:latin typeface="Arial" pitchFamily="34" charset="0"/>
                <a:ea typeface="Calibri" pitchFamily="34" charset="0"/>
                <a:cs typeface="Times New Roman" pitchFamily="18" charset="0"/>
              </a:rPr>
              <a:t>I BNBO i sandområder vil den umættede zone blive lidt større og nedsivningstiden til grundvandet lidt længere, afhængig af magasinets permeabilitet</a:t>
            </a:r>
          </a:p>
          <a:p>
            <a:pPr marL="228600" indent="-228600" eaLnBrk="0" fontAlgn="base" hangingPunct="0">
              <a:spcBef>
                <a:spcPct val="0"/>
              </a:spcBef>
              <a:spcAft>
                <a:spcPct val="0"/>
              </a:spcAft>
              <a:buSzPct val="110000"/>
              <a:buFont typeface="Courier New" pitchFamily="49" charset="0"/>
              <a:buChar char="o"/>
            </a:pPr>
            <a:endParaRPr lang="da-DK" sz="1100" b="1" dirty="0">
              <a:solidFill>
                <a:srgbClr val="002060"/>
              </a:solidFill>
              <a:latin typeface="Arial" pitchFamily="34" charset="0"/>
              <a:ea typeface="Calibri" pitchFamily="34" charset="0"/>
              <a:cs typeface="Times New Roman" pitchFamily="18" charset="0"/>
            </a:endParaRPr>
          </a:p>
          <a:p>
            <a:endParaRPr lang="da-DK" sz="1100" dirty="0">
              <a:solidFill>
                <a:srgbClr val="002060"/>
              </a:solidFill>
              <a:latin typeface="Arial" pitchFamily="34" charset="0"/>
              <a:ea typeface="Calibri" pitchFamily="34" charset="0"/>
              <a:cs typeface="Times New Roman" pitchFamily="18" charset="0"/>
            </a:endParaRPr>
          </a:p>
          <a:p>
            <a:r>
              <a:rPr lang="da-DK" sz="1100" dirty="0">
                <a:solidFill>
                  <a:srgbClr val="002060"/>
                </a:solidFill>
                <a:latin typeface="Arial" pitchFamily="34" charset="0"/>
                <a:ea typeface="Calibri" pitchFamily="34" charset="0"/>
                <a:cs typeface="Times New Roman" pitchFamily="18" charset="0"/>
              </a:rPr>
              <a:t>Godkendelsen af pesticider er baseret på normale marker med normalt landbrug, og ikke på BNBO, hvor ungt grundvand suges gennem og ud af bunden  på dæklagene, (ligesom en </a:t>
            </a:r>
            <a:r>
              <a:rPr lang="da-DK" sz="1100" dirty="0" err="1">
                <a:solidFill>
                  <a:srgbClr val="002060"/>
                </a:solidFill>
                <a:latin typeface="Arial" pitchFamily="34" charset="0"/>
                <a:ea typeface="Calibri" pitchFamily="34" charset="0"/>
                <a:cs typeface="Times New Roman" pitchFamily="18" charset="0"/>
              </a:rPr>
              <a:t>slushice</a:t>
            </a:r>
            <a:r>
              <a:rPr lang="da-DK" sz="1100" dirty="0">
                <a:solidFill>
                  <a:srgbClr val="002060"/>
                </a:solidFill>
                <a:latin typeface="Arial" pitchFamily="34" charset="0"/>
                <a:ea typeface="Calibri" pitchFamily="34" charset="0"/>
                <a:cs typeface="Times New Roman" pitchFamily="18" charset="0"/>
              </a:rPr>
              <a:t>). Pesticidmodellerne og VAP tester IKKE områder der er særlige følsomme – geologiske vinduer.</a:t>
            </a:r>
          </a:p>
          <a:p>
            <a:endParaRPr lang="da-DK" sz="1100" dirty="0">
              <a:solidFill>
                <a:srgbClr val="002060"/>
              </a:solidFill>
              <a:latin typeface="Arial" pitchFamily="34" charset="0"/>
              <a:ea typeface="Calibri" pitchFamily="34" charset="0"/>
              <a:cs typeface="Times New Roman" pitchFamily="18" charset="0"/>
            </a:endParaRPr>
          </a:p>
        </p:txBody>
      </p:sp>
      <p:sp>
        <p:nvSpPr>
          <p:cNvPr id="5" name="Rektangel 4"/>
          <p:cNvSpPr/>
          <p:nvPr/>
        </p:nvSpPr>
        <p:spPr>
          <a:xfrm>
            <a:off x="9408368" y="2060848"/>
            <a:ext cx="1368152" cy="338554"/>
          </a:xfrm>
          <a:prstGeom prst="rect">
            <a:avLst/>
          </a:prstGeom>
        </p:spPr>
        <p:txBody>
          <a:bodyPr wrap="square">
            <a:spAutoFit/>
          </a:bodyPr>
          <a:lstStyle/>
          <a:p>
            <a:r>
              <a:rPr lang="da-DK" sz="800" dirty="0">
                <a:latin typeface="Arial" pitchFamily="34" charset="0"/>
                <a:cs typeface="Arial" pitchFamily="34" charset="0"/>
              </a:rPr>
              <a:t>nst.dk/media/177545/folder_endelig.pdf</a:t>
            </a:r>
          </a:p>
        </p:txBody>
      </p:sp>
    </p:spTree>
    <p:extLst>
      <p:ext uri="{BB962C8B-B14F-4D97-AF65-F5344CB8AC3E}">
        <p14:creationId xmlns:p14="http://schemas.microsoft.com/office/powerpoint/2010/main" val="3325164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0E66572E-76AD-A3A5-FFD5-C7A9AB37D949}"/>
              </a:ext>
            </a:extLst>
          </p:cNvPr>
          <p:cNvPicPr>
            <a:picLocks noChangeAspect="1"/>
          </p:cNvPicPr>
          <p:nvPr/>
        </p:nvPicPr>
        <p:blipFill>
          <a:blip r:embed="rId2"/>
          <a:stretch>
            <a:fillRect/>
          </a:stretch>
        </p:blipFill>
        <p:spPr>
          <a:xfrm>
            <a:off x="9563100" y="5316819"/>
            <a:ext cx="2425678" cy="1322558"/>
          </a:xfrm>
          <a:prstGeom prst="rect">
            <a:avLst/>
          </a:prstGeom>
        </p:spPr>
      </p:pic>
      <p:sp>
        <p:nvSpPr>
          <p:cNvPr id="2" name="Titel 1">
            <a:extLst>
              <a:ext uri="{FF2B5EF4-FFF2-40B4-BE49-F238E27FC236}">
                <a16:creationId xmlns:a16="http://schemas.microsoft.com/office/drawing/2014/main" id="{308F3EDB-D293-6A3A-CEE9-68306B3F2FA3}"/>
              </a:ext>
            </a:extLst>
          </p:cNvPr>
          <p:cNvSpPr>
            <a:spLocks noGrp="1"/>
          </p:cNvSpPr>
          <p:nvPr>
            <p:ph type="title"/>
          </p:nvPr>
        </p:nvSpPr>
        <p:spPr/>
        <p:txBody>
          <a:bodyPr/>
          <a:lstStyle/>
          <a:p>
            <a:r>
              <a:rPr lang="da-DK" dirty="0"/>
              <a:t>Områder med særlige drikkevandsinteresser (OSD)</a:t>
            </a:r>
          </a:p>
        </p:txBody>
      </p:sp>
      <p:pic>
        <p:nvPicPr>
          <p:cNvPr id="5" name="Pladsholder til indhold 4">
            <a:extLst>
              <a:ext uri="{FF2B5EF4-FFF2-40B4-BE49-F238E27FC236}">
                <a16:creationId xmlns:a16="http://schemas.microsoft.com/office/drawing/2014/main" id="{57D843A3-84F9-84D1-A78F-39A99E0D1F94}"/>
              </a:ext>
            </a:extLst>
          </p:cNvPr>
          <p:cNvPicPr>
            <a:picLocks noGrp="1" noChangeAspect="1"/>
          </p:cNvPicPr>
          <p:nvPr>
            <p:ph idx="1"/>
          </p:nvPr>
        </p:nvPicPr>
        <p:blipFill>
          <a:blip r:embed="rId3"/>
          <a:stretch>
            <a:fillRect/>
          </a:stretch>
        </p:blipFill>
        <p:spPr>
          <a:xfrm>
            <a:off x="1163280" y="1680898"/>
            <a:ext cx="3735560" cy="4592637"/>
          </a:xfrm>
          <a:prstGeom prst="rect">
            <a:avLst/>
          </a:prstGeom>
        </p:spPr>
      </p:pic>
      <p:pic>
        <p:nvPicPr>
          <p:cNvPr id="7" name="Billede 6">
            <a:extLst>
              <a:ext uri="{FF2B5EF4-FFF2-40B4-BE49-F238E27FC236}">
                <a16:creationId xmlns:a16="http://schemas.microsoft.com/office/drawing/2014/main" id="{AEBEC292-5B16-7923-0B28-BDAB0B77B52F}"/>
              </a:ext>
            </a:extLst>
          </p:cNvPr>
          <p:cNvPicPr>
            <a:picLocks noChangeAspect="1"/>
          </p:cNvPicPr>
          <p:nvPr/>
        </p:nvPicPr>
        <p:blipFill>
          <a:blip r:embed="rId4"/>
          <a:stretch>
            <a:fillRect/>
          </a:stretch>
        </p:blipFill>
        <p:spPr>
          <a:xfrm>
            <a:off x="3981844" y="2648293"/>
            <a:ext cx="2638793" cy="885949"/>
          </a:xfrm>
          <a:prstGeom prst="rect">
            <a:avLst/>
          </a:prstGeom>
        </p:spPr>
      </p:pic>
      <p:sp>
        <p:nvSpPr>
          <p:cNvPr id="8" name="Tekstfelt 7">
            <a:extLst>
              <a:ext uri="{FF2B5EF4-FFF2-40B4-BE49-F238E27FC236}">
                <a16:creationId xmlns:a16="http://schemas.microsoft.com/office/drawing/2014/main" id="{B9CFF839-C751-B32C-8262-F688631B41B9}"/>
              </a:ext>
            </a:extLst>
          </p:cNvPr>
          <p:cNvSpPr txBox="1"/>
          <p:nvPr/>
        </p:nvSpPr>
        <p:spPr>
          <a:xfrm>
            <a:off x="6689144" y="1686423"/>
            <a:ext cx="4577082" cy="2585323"/>
          </a:xfrm>
          <a:prstGeom prst="rect">
            <a:avLst/>
          </a:prstGeom>
          <a:noFill/>
        </p:spPr>
        <p:txBody>
          <a:bodyPr wrap="square" rtlCol="0">
            <a:spAutoFit/>
          </a:bodyPr>
          <a:lstStyle/>
          <a:p>
            <a:r>
              <a:rPr lang="da-DK" dirty="0"/>
              <a:t>OSD er oprindeligt udpeget af amterne i 1997 på baggrund af det forventede fremtidige drikkevandsbehov i forhold til befolkningens og erhvervets udvikling.</a:t>
            </a:r>
          </a:p>
          <a:p>
            <a:endParaRPr lang="da-DK" dirty="0"/>
          </a:p>
          <a:p>
            <a:r>
              <a:rPr lang="da-DK" dirty="0"/>
              <a:t>Formål: at reservere en grundvandsressource af god kvalitet og i tilstrækkelig mængde til at sikre den fremtidige drikkevandsforsyning. </a:t>
            </a:r>
          </a:p>
        </p:txBody>
      </p:sp>
      <p:sp>
        <p:nvSpPr>
          <p:cNvPr id="9" name="Tekstfelt 8">
            <a:extLst>
              <a:ext uri="{FF2B5EF4-FFF2-40B4-BE49-F238E27FC236}">
                <a16:creationId xmlns:a16="http://schemas.microsoft.com/office/drawing/2014/main" id="{D1594DC3-A558-4E2B-59B3-FEFFEDEF9145}"/>
              </a:ext>
            </a:extLst>
          </p:cNvPr>
          <p:cNvSpPr txBox="1"/>
          <p:nvPr/>
        </p:nvSpPr>
        <p:spPr>
          <a:xfrm>
            <a:off x="6620637" y="4449738"/>
            <a:ext cx="4256293" cy="369332"/>
          </a:xfrm>
          <a:prstGeom prst="rect">
            <a:avLst/>
          </a:prstGeom>
          <a:noFill/>
        </p:spPr>
        <p:txBody>
          <a:bodyPr wrap="none" rtlCol="0">
            <a:spAutoFit/>
          </a:bodyPr>
          <a:lstStyle/>
          <a:p>
            <a:r>
              <a:rPr lang="da-DK" dirty="0"/>
              <a:t>OSD udgør </a:t>
            </a:r>
            <a:r>
              <a:rPr lang="da-DK" dirty="0" err="1"/>
              <a:t>ca</a:t>
            </a:r>
            <a:r>
              <a:rPr lang="da-DK" dirty="0"/>
              <a:t> 1/3 af Danmarks areal</a:t>
            </a:r>
          </a:p>
        </p:txBody>
      </p:sp>
      <p:sp>
        <p:nvSpPr>
          <p:cNvPr id="10" name="Tekstfelt 9">
            <a:extLst>
              <a:ext uri="{FF2B5EF4-FFF2-40B4-BE49-F238E27FC236}">
                <a16:creationId xmlns:a16="http://schemas.microsoft.com/office/drawing/2014/main" id="{AEE8992C-7706-144B-64DA-85EC4A15021D}"/>
              </a:ext>
            </a:extLst>
          </p:cNvPr>
          <p:cNvSpPr txBox="1"/>
          <p:nvPr/>
        </p:nvSpPr>
        <p:spPr>
          <a:xfrm>
            <a:off x="6515495" y="5187242"/>
            <a:ext cx="4301177" cy="523220"/>
          </a:xfrm>
          <a:prstGeom prst="rect">
            <a:avLst/>
          </a:prstGeom>
          <a:noFill/>
        </p:spPr>
        <p:txBody>
          <a:bodyPr wrap="none" rtlCol="0">
            <a:spAutoFit/>
          </a:bodyPr>
          <a:lstStyle/>
          <a:p>
            <a:r>
              <a:rPr lang="da-DK" sz="2800" dirty="0"/>
              <a:t>Hvad så med pesticider?</a:t>
            </a:r>
          </a:p>
        </p:txBody>
      </p:sp>
    </p:spTree>
    <p:extLst>
      <p:ext uri="{BB962C8B-B14F-4D97-AF65-F5344CB8AC3E}">
        <p14:creationId xmlns:p14="http://schemas.microsoft.com/office/powerpoint/2010/main" val="21510373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D75A485-6A37-B4E9-1EDB-1029D36D03F5}"/>
              </a:ext>
            </a:extLst>
          </p:cNvPr>
          <p:cNvSpPr/>
          <p:nvPr/>
        </p:nvSpPr>
        <p:spPr>
          <a:xfrm>
            <a:off x="1489154" y="266011"/>
            <a:ext cx="9213691" cy="461665"/>
          </a:xfrm>
          <a:prstGeom prst="rect">
            <a:avLst/>
          </a:prstGeom>
        </p:spPr>
        <p:txBody>
          <a:bodyPr wrap="square">
            <a:spAutoFit/>
          </a:bodyPr>
          <a:lstStyle/>
          <a:p>
            <a:pPr algn="ctr"/>
            <a:r>
              <a:rPr lang="da-DK" sz="2400" dirty="0">
                <a:solidFill>
                  <a:srgbClr val="2F5497"/>
                </a:solidFill>
              </a:rPr>
              <a:t>Pesticidfund i </a:t>
            </a:r>
            <a:r>
              <a:rPr lang="da-DK" sz="2400" dirty="0">
                <a:solidFill>
                  <a:srgbClr val="FF0000"/>
                </a:solidFill>
              </a:rPr>
              <a:t>GRUMO </a:t>
            </a:r>
            <a:r>
              <a:rPr lang="da-DK" sz="2400" dirty="0">
                <a:solidFill>
                  <a:srgbClr val="2F5497"/>
                </a:solidFill>
              </a:rPr>
              <a:t>indtag 2012-2024</a:t>
            </a:r>
          </a:p>
        </p:txBody>
      </p:sp>
      <p:pic>
        <p:nvPicPr>
          <p:cNvPr id="6" name="Billede 5">
            <a:extLst>
              <a:ext uri="{FF2B5EF4-FFF2-40B4-BE49-F238E27FC236}">
                <a16:creationId xmlns:a16="http://schemas.microsoft.com/office/drawing/2014/main" id="{750F5C3A-BA73-14F5-EBDA-08201078CC9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91544" y="1226369"/>
            <a:ext cx="7972348" cy="3672408"/>
          </a:xfrm>
          <a:prstGeom prst="rect">
            <a:avLst/>
          </a:prstGeom>
          <a:noFill/>
        </p:spPr>
      </p:pic>
      <p:pic>
        <p:nvPicPr>
          <p:cNvPr id="2" name="Billede 1">
            <a:extLst>
              <a:ext uri="{FF2B5EF4-FFF2-40B4-BE49-F238E27FC236}">
                <a16:creationId xmlns:a16="http://schemas.microsoft.com/office/drawing/2014/main" id="{F460767F-DBA4-1C71-8D15-16C141FF9E0A}"/>
              </a:ext>
            </a:extLst>
          </p:cNvPr>
          <p:cNvPicPr>
            <a:picLocks noChangeAspect="1"/>
          </p:cNvPicPr>
          <p:nvPr/>
        </p:nvPicPr>
        <p:blipFill>
          <a:blip r:embed="rId3"/>
          <a:stretch>
            <a:fillRect/>
          </a:stretch>
        </p:blipFill>
        <p:spPr>
          <a:xfrm>
            <a:off x="9489636" y="5269042"/>
            <a:ext cx="2426418" cy="1322947"/>
          </a:xfrm>
          <a:prstGeom prst="rect">
            <a:avLst/>
          </a:prstGeom>
        </p:spPr>
      </p:pic>
    </p:spTree>
    <p:extLst>
      <p:ext uri="{BB962C8B-B14F-4D97-AF65-F5344CB8AC3E}">
        <p14:creationId xmlns:p14="http://schemas.microsoft.com/office/powerpoint/2010/main" val="1705257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873CC4A3-27F3-4801-EC74-88E705193A78}"/>
              </a:ext>
            </a:extLst>
          </p:cNvPr>
          <p:cNvPicPr>
            <a:picLocks noChangeAspect="1"/>
          </p:cNvPicPr>
          <p:nvPr/>
        </p:nvPicPr>
        <p:blipFill>
          <a:blip r:embed="rId2"/>
          <a:stretch>
            <a:fillRect/>
          </a:stretch>
        </p:blipFill>
        <p:spPr>
          <a:xfrm>
            <a:off x="9499037" y="5333745"/>
            <a:ext cx="2426418" cy="1322947"/>
          </a:xfrm>
          <a:prstGeom prst="rect">
            <a:avLst/>
          </a:prstGeom>
        </p:spPr>
      </p:pic>
      <p:sp>
        <p:nvSpPr>
          <p:cNvPr id="6" name="Rektangel 5"/>
          <p:cNvSpPr/>
          <p:nvPr/>
        </p:nvSpPr>
        <p:spPr>
          <a:xfrm>
            <a:off x="1631505" y="260649"/>
            <a:ext cx="9213691" cy="615553"/>
          </a:xfrm>
          <a:prstGeom prst="rect">
            <a:avLst/>
          </a:prstGeom>
        </p:spPr>
        <p:txBody>
          <a:bodyPr wrap="square">
            <a:spAutoFit/>
          </a:bodyPr>
          <a:lstStyle/>
          <a:p>
            <a:r>
              <a:rPr lang="da-DK" dirty="0">
                <a:solidFill>
                  <a:srgbClr val="2F5497"/>
                </a:solidFill>
              </a:rPr>
              <a:t>Pesticidfund i </a:t>
            </a:r>
            <a:r>
              <a:rPr lang="da-DK" dirty="0">
                <a:solidFill>
                  <a:srgbClr val="FF0000"/>
                </a:solidFill>
              </a:rPr>
              <a:t>Grundvandsovervågningen </a:t>
            </a:r>
            <a:r>
              <a:rPr lang="da-DK" sz="2400" dirty="0">
                <a:solidFill>
                  <a:srgbClr val="FF0000"/>
                </a:solidFill>
              </a:rPr>
              <a:t>0 til 20 meter under terræn</a:t>
            </a:r>
          </a:p>
          <a:p>
            <a:r>
              <a:rPr lang="da-DK" sz="1000" dirty="0">
                <a:solidFill>
                  <a:srgbClr val="2F5497"/>
                </a:solidFill>
                <a:latin typeface="Arial" panose="020B0604020202020204" pitchFamily="34" charset="0"/>
                <a:cs typeface="Arial" panose="020B0604020202020204" pitchFamily="34" charset="0"/>
              </a:rPr>
              <a:t>Opgørelser af indtag med pesticidfund  frem til 2022 stammer fra </a:t>
            </a:r>
            <a:r>
              <a:rPr lang="da-DK" sz="1000" dirty="0">
                <a:solidFill>
                  <a:srgbClr val="000000"/>
                </a:solidFill>
                <a:latin typeface="Arial" panose="020B0604020202020204" pitchFamily="34" charset="0"/>
                <a:cs typeface="Arial" panose="020B0604020202020204" pitchFamily="34" charset="0"/>
              </a:rPr>
              <a:t> Grundvandsovervågnings rapporter, Status og udvikling, GEUS rapporter  2015 til 2023</a:t>
            </a:r>
            <a:endParaRPr lang="da-DK" sz="1000" dirty="0">
              <a:solidFill>
                <a:srgbClr val="2F5497"/>
              </a:solidFill>
              <a:latin typeface="Arial" panose="020B0604020202020204" pitchFamily="34" charset="0"/>
              <a:cs typeface="Arial" panose="020B0604020202020204" pitchFamily="34" charset="0"/>
            </a:endParaRPr>
          </a:p>
        </p:txBody>
      </p:sp>
      <p:sp>
        <p:nvSpPr>
          <p:cNvPr id="5" name="Tekstfelt 4">
            <a:extLst>
              <a:ext uri="{FF2B5EF4-FFF2-40B4-BE49-F238E27FC236}">
                <a16:creationId xmlns:a16="http://schemas.microsoft.com/office/drawing/2014/main" id="{6654F797-E8CE-D64A-AB2B-D9742686A295}"/>
              </a:ext>
            </a:extLst>
          </p:cNvPr>
          <p:cNvSpPr txBox="1"/>
          <p:nvPr/>
        </p:nvSpPr>
        <p:spPr>
          <a:xfrm>
            <a:off x="1667508" y="4725145"/>
            <a:ext cx="8856984" cy="1323439"/>
          </a:xfrm>
          <a:prstGeom prst="rect">
            <a:avLst/>
          </a:prstGeom>
          <a:noFill/>
        </p:spPr>
        <p:txBody>
          <a:bodyPr wrap="square">
            <a:spAutoFit/>
          </a:bodyPr>
          <a:lstStyle/>
          <a:p>
            <a:r>
              <a:rPr lang="da-DK" sz="2000" dirty="0">
                <a:latin typeface="Calibri brød"/>
                <a:ea typeface="Times New Roman" panose="02020603050405020304" pitchFamily="18" charset="0"/>
                <a:cs typeface="Times New Roman" panose="02020603050405020304" pitchFamily="18" charset="0"/>
              </a:rPr>
              <a:t>Dybdefordelingen af fund af sprøjtegiftrester viser, at der i det </a:t>
            </a:r>
            <a:r>
              <a:rPr lang="da-DK" sz="2000" b="1" dirty="0">
                <a:latin typeface="Calibri brød"/>
                <a:ea typeface="Times New Roman" panose="02020603050405020304" pitchFamily="18" charset="0"/>
                <a:cs typeface="Times New Roman" panose="02020603050405020304" pitchFamily="18" charset="0"/>
              </a:rPr>
              <a:t>øverste grundvand</a:t>
            </a:r>
            <a:r>
              <a:rPr lang="da-DK" sz="2000" dirty="0">
                <a:latin typeface="Calibri brød"/>
                <a:ea typeface="Times New Roman" panose="02020603050405020304" pitchFamily="18" charset="0"/>
                <a:cs typeface="Times New Roman" panose="02020603050405020304" pitchFamily="18" charset="0"/>
              </a:rPr>
              <a:t> , 0 til 20 meter under terræn, i 2022 og 2023 er fundet sprøjtegiftrester i ca. 80% af prøverne, og at grænseværdien i 2022 var overskredet i ca. 40 % af de udtagene grundvandsprøver. </a:t>
            </a:r>
            <a:r>
              <a:rPr lang="da-DK" sz="2000" b="1" dirty="0">
                <a:latin typeface="Calibri brød"/>
                <a:ea typeface="Times New Roman" panose="02020603050405020304" pitchFamily="18" charset="0"/>
                <a:cs typeface="Times New Roman" panose="02020603050405020304" pitchFamily="18" charset="0"/>
              </a:rPr>
              <a:t>Fundandelen var 87,1% og 45% ogr i 2024. Næsten 90 %</a:t>
            </a:r>
            <a:endParaRPr lang="da-DK" sz="2000" b="1" dirty="0"/>
          </a:p>
        </p:txBody>
      </p:sp>
      <p:pic>
        <p:nvPicPr>
          <p:cNvPr id="3" name="Billede 2">
            <a:extLst>
              <a:ext uri="{FF2B5EF4-FFF2-40B4-BE49-F238E27FC236}">
                <a16:creationId xmlns:a16="http://schemas.microsoft.com/office/drawing/2014/main" id="{A807D10E-8345-E17E-E57E-FC3D259AA7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1544" y="1384032"/>
            <a:ext cx="7745932" cy="3202612"/>
          </a:xfrm>
          <a:prstGeom prst="rect">
            <a:avLst/>
          </a:prstGeom>
          <a:noFill/>
        </p:spPr>
      </p:pic>
    </p:spTree>
    <p:extLst>
      <p:ext uri="{BB962C8B-B14F-4D97-AF65-F5344CB8AC3E}">
        <p14:creationId xmlns:p14="http://schemas.microsoft.com/office/powerpoint/2010/main" val="979157805"/>
      </p:ext>
    </p:extLst>
  </p:cSld>
  <p:clrMapOvr>
    <a:masterClrMapping/>
  </p:clrMapOvr>
</p:sld>
</file>

<file path=ppt/theme/theme1.xml><?xml version="1.0" encoding="utf-8"?>
<a:theme xmlns:a="http://schemas.openxmlformats.org/drawingml/2006/main" name="VanillaVTI">
  <a:themeElements>
    <a:clrScheme name="Vanilla">
      <a:dk1>
        <a:sysClr val="windowText" lastClr="000000"/>
      </a:dk1>
      <a:lt1>
        <a:sysClr val="window" lastClr="FFFFFF"/>
      </a:lt1>
      <a:dk2>
        <a:srgbClr val="2C3932"/>
      </a:dk2>
      <a:lt2>
        <a:srgbClr val="FDF6EA"/>
      </a:lt2>
      <a:accent1>
        <a:srgbClr val="169C9A"/>
      </a:accent1>
      <a:accent2>
        <a:srgbClr val="FA9A42"/>
      </a:accent2>
      <a:accent3>
        <a:srgbClr val="E15C3D"/>
      </a:accent3>
      <a:accent4>
        <a:srgbClr val="E78A67"/>
      </a:accent4>
      <a:accent5>
        <a:srgbClr val="A74B40"/>
      </a:accent5>
      <a:accent6>
        <a:srgbClr val="3D9072"/>
      </a:accent6>
      <a:hlink>
        <a:srgbClr val="169C9A"/>
      </a:hlink>
      <a:folHlink>
        <a:srgbClr val="E15C3D"/>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docProps/app.xml><?xml version="1.0" encoding="utf-8"?>
<Properties xmlns="http://schemas.openxmlformats.org/officeDocument/2006/extended-properties" xmlns:vt="http://schemas.openxmlformats.org/officeDocument/2006/docPropsVTypes">
  <TotalTime>482</TotalTime>
  <Words>1146</Words>
  <Application>Microsoft Office PowerPoint</Application>
  <PresentationFormat>Widescreen</PresentationFormat>
  <Paragraphs>112</Paragraphs>
  <Slides>19</Slides>
  <Notes>0</Notes>
  <HiddenSlides>0</HiddenSlides>
  <MMClips>0</MMClips>
  <ScaleCrop>false</ScaleCrop>
  <HeadingPairs>
    <vt:vector size="6" baseType="variant">
      <vt:variant>
        <vt:lpstr>Benyttede skrifttyper</vt:lpstr>
      </vt:variant>
      <vt:variant>
        <vt:i4>9</vt:i4>
      </vt:variant>
      <vt:variant>
        <vt:lpstr>Tema</vt:lpstr>
      </vt:variant>
      <vt:variant>
        <vt:i4>1</vt:i4>
      </vt:variant>
      <vt:variant>
        <vt:lpstr>Slidetitler</vt:lpstr>
      </vt:variant>
      <vt:variant>
        <vt:i4>19</vt:i4>
      </vt:variant>
    </vt:vector>
  </HeadingPairs>
  <TitlesOfParts>
    <vt:vector size="29" baseType="lpstr">
      <vt:lpstr>MS Gothic</vt:lpstr>
      <vt:lpstr>Arial</vt:lpstr>
      <vt:lpstr>Arial Black</vt:lpstr>
      <vt:lpstr>Calibri</vt:lpstr>
      <vt:lpstr>Calibri brød</vt:lpstr>
      <vt:lpstr>Courier New</vt:lpstr>
      <vt:lpstr>Merriweather</vt:lpstr>
      <vt:lpstr>Neue Haas Grotesk Text Pro</vt:lpstr>
      <vt:lpstr>Raleway</vt:lpstr>
      <vt:lpstr>VanillaVTI</vt:lpstr>
      <vt:lpstr>Årsmøde DN Solrød</vt:lpstr>
      <vt:lpstr>Hvad er Grundvand?</vt:lpstr>
      <vt:lpstr>Vandets kredsløb</vt:lpstr>
      <vt:lpstr>PowerPoint-præsentation</vt:lpstr>
      <vt:lpstr>Indvindingsoplande</vt:lpstr>
      <vt:lpstr>PowerPoint-præsentation</vt:lpstr>
      <vt:lpstr>Områder med særlige drikkevandsinteresser (OSD)</vt:lpstr>
      <vt:lpstr>PowerPoint-præsentation</vt:lpstr>
      <vt:lpstr>PowerPoint-præsentation</vt:lpstr>
      <vt:lpstr>PowerPoint-præsentation</vt:lpstr>
      <vt:lpstr>Pesticider i vores drikkevand</vt:lpstr>
      <vt:lpstr>Fund af Pesticider i Solrød Kommune</vt:lpstr>
      <vt:lpstr>Hvad med terrænregulering (jorddeponi)?</vt:lpstr>
      <vt:lpstr>Jorddepoter er ikke jordforbedring! </vt:lpstr>
      <vt:lpstr>Jordsag i Solrød</vt:lpstr>
      <vt:lpstr>Hvorfor er det et problem?</vt:lpstr>
      <vt:lpstr>PowerPoint-præsentation</vt:lpstr>
      <vt:lpstr>PowerPoint-præsentation</vt:lpstr>
      <vt:lpstr>Tak for at I gad lytte!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Susanne Svenné</dc:creator>
  <cp:lastModifiedBy>Martin Wagner</cp:lastModifiedBy>
  <cp:revision>2</cp:revision>
  <dcterms:created xsi:type="dcterms:W3CDTF">2025-11-04T10:41:08Z</dcterms:created>
  <dcterms:modified xsi:type="dcterms:W3CDTF">2025-11-05T20:11:37Z</dcterms:modified>
</cp:coreProperties>
</file>